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6" r:id="rId1"/>
  </p:sldMasterIdLst>
  <p:notesMasterIdLst>
    <p:notesMasterId r:id="rId25"/>
  </p:notesMasterIdLst>
  <p:sldIdLst>
    <p:sldId id="256" r:id="rId2"/>
    <p:sldId id="257" r:id="rId3"/>
    <p:sldId id="259" r:id="rId4"/>
    <p:sldId id="258" r:id="rId5"/>
    <p:sldId id="262" r:id="rId6"/>
    <p:sldId id="264" r:id="rId7"/>
    <p:sldId id="265" r:id="rId8"/>
    <p:sldId id="266" r:id="rId9"/>
    <p:sldId id="272" r:id="rId10"/>
    <p:sldId id="275" r:id="rId11"/>
    <p:sldId id="293" r:id="rId12"/>
    <p:sldId id="282" r:id="rId13"/>
    <p:sldId id="294" r:id="rId14"/>
    <p:sldId id="268" r:id="rId15"/>
    <p:sldId id="283" r:id="rId16"/>
    <p:sldId id="270" r:id="rId17"/>
    <p:sldId id="284" r:id="rId18"/>
    <p:sldId id="285" r:id="rId19"/>
    <p:sldId id="286" r:id="rId20"/>
    <p:sldId id="287" r:id="rId21"/>
    <p:sldId id="288" r:id="rId22"/>
    <p:sldId id="280" r:id="rId23"/>
    <p:sldId id="29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5359"/>
    <a:srgbClr val="ED8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91"/>
    <p:restoredTop sz="88095"/>
  </p:normalViewPr>
  <p:slideViewPr>
    <p:cSldViewPr snapToGrid="0" snapToObjects="1">
      <p:cViewPr varScale="1">
        <p:scale>
          <a:sx n="111" d="100"/>
          <a:sy n="111" d="100"/>
        </p:scale>
        <p:origin x="3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EC2E5B-C3CE-B447-B234-45869D9E9ED6}" type="doc">
      <dgm:prSet loTypeId="urn:microsoft.com/office/officeart/2005/8/layout/list1" loCatId="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619CCB9-B2F8-9F4A-88FA-5EDA5157F2EA}">
      <dgm:prSet phldrT="[Text]" custT="1"/>
      <dgm:spPr/>
      <dgm:t>
        <a:bodyPr/>
        <a:lstStyle/>
        <a:p>
          <a:r>
            <a:rPr lang="en-US" altLang="zh-CN" sz="2800" dirty="0">
              <a:latin typeface="Arial" panose="020B0604020202020204" pitchFamily="34" charset="0"/>
              <a:cs typeface="Arial" panose="020B0604020202020204" pitchFamily="34" charset="0"/>
            </a:rPr>
            <a:t>Problem</a:t>
          </a:r>
          <a:r>
            <a:rPr lang="zh-CN" altLang="en-US" sz="2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altLang="zh-CN" sz="2800" dirty="0">
              <a:latin typeface="Arial" panose="020B0604020202020204" pitchFamily="34" charset="0"/>
              <a:cs typeface="Arial" panose="020B0604020202020204" pitchFamily="34" charset="0"/>
            </a:rPr>
            <a:t>Definition</a:t>
          </a:r>
          <a:endParaRPr lang="en-US" sz="2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37BB666-4A09-834F-AC6B-F9DE37F94713}" type="parTrans" cxnId="{B984F1BE-E3D3-044A-B5E6-9F417B429D1B}">
      <dgm:prSet/>
      <dgm:spPr/>
      <dgm:t>
        <a:bodyPr/>
        <a:lstStyle/>
        <a:p>
          <a:endParaRPr lang="en-US" sz="28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76CB9A6-FE4C-F64B-9B9D-EDB2195BA1C4}" type="sibTrans" cxnId="{B984F1BE-E3D3-044A-B5E6-9F417B429D1B}">
      <dgm:prSet/>
      <dgm:spPr/>
      <dgm:t>
        <a:bodyPr/>
        <a:lstStyle/>
        <a:p>
          <a:endParaRPr lang="en-US" sz="28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5E973C7-EFF0-7A4B-BC3C-2A602C59240A}">
      <dgm:prSet phldrT="[Text]" custT="1"/>
      <dgm:spPr/>
      <dgm:t>
        <a:bodyPr/>
        <a:lstStyle/>
        <a:p>
          <a:r>
            <a:rPr lang="en-US" altLang="zh-CN" sz="2800" dirty="0">
              <a:latin typeface="Arial" panose="020B0604020202020204" pitchFamily="34" charset="0"/>
              <a:cs typeface="Arial" panose="020B0604020202020204" pitchFamily="34" charset="0"/>
            </a:rPr>
            <a:t>Models</a:t>
          </a:r>
          <a:r>
            <a:rPr lang="zh-CN" altLang="en-US" sz="2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altLang="zh-CN" sz="2800" dirty="0">
              <a:latin typeface="Arial" panose="020B0604020202020204" pitchFamily="34" charset="0"/>
              <a:cs typeface="Arial" panose="020B0604020202020204" pitchFamily="34" charset="0"/>
            </a:rPr>
            <a:t>Fitting</a:t>
          </a:r>
          <a:r>
            <a:rPr lang="zh-CN" altLang="en-US" sz="2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altLang="zh-CN" sz="2800" dirty="0">
              <a:latin typeface="Arial" panose="020B0604020202020204" pitchFamily="34" charset="0"/>
              <a:cs typeface="Arial" panose="020B0604020202020204" pitchFamily="34" charset="0"/>
            </a:rPr>
            <a:t>and</a:t>
          </a:r>
          <a:r>
            <a:rPr lang="zh-CN" altLang="en-US" sz="2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altLang="zh-CN" sz="2800" dirty="0">
              <a:latin typeface="Arial" panose="020B0604020202020204" pitchFamily="34" charset="0"/>
              <a:cs typeface="Arial" panose="020B0604020202020204" pitchFamily="34" charset="0"/>
            </a:rPr>
            <a:t>Selection</a:t>
          </a:r>
          <a:r>
            <a:rPr lang="zh-CN" altLang="en-US" sz="2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US" sz="2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D60187C-CFC9-2A45-9F16-C0CC14FEC5D4}" type="parTrans" cxnId="{AA90CD41-C1C2-E14B-871B-E405B3CAEF51}">
      <dgm:prSet/>
      <dgm:spPr/>
      <dgm:t>
        <a:bodyPr/>
        <a:lstStyle/>
        <a:p>
          <a:endParaRPr lang="en-US" sz="28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30A0B80-08C4-C142-9639-7B7092636B9A}" type="sibTrans" cxnId="{AA90CD41-C1C2-E14B-871B-E405B3CAEF51}">
      <dgm:prSet/>
      <dgm:spPr/>
      <dgm:t>
        <a:bodyPr/>
        <a:lstStyle/>
        <a:p>
          <a:endParaRPr lang="en-US" sz="28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5F75F22-7C11-B348-A405-7E2ADE3CA4BC}">
      <dgm:prSet phldrT="[Text]" custT="1"/>
      <dgm:spPr/>
      <dgm:t>
        <a:bodyPr/>
        <a:lstStyle/>
        <a:p>
          <a:r>
            <a:rPr lang="en-US" altLang="zh-CN" sz="2800" dirty="0">
              <a:latin typeface="Arial" panose="020B0604020202020204" pitchFamily="34" charset="0"/>
              <a:cs typeface="Arial" panose="020B0604020202020204" pitchFamily="34" charset="0"/>
            </a:rPr>
            <a:t>Data</a:t>
          </a:r>
          <a:r>
            <a:rPr lang="zh-CN" altLang="en-US" sz="2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altLang="zh-CN" sz="2800" dirty="0">
              <a:latin typeface="Arial" panose="020B0604020202020204" pitchFamily="34" charset="0"/>
              <a:cs typeface="Arial" panose="020B0604020202020204" pitchFamily="34" charset="0"/>
            </a:rPr>
            <a:t>Wrangling</a:t>
          </a:r>
          <a:endParaRPr lang="en-US" sz="2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2A74A64-2626-0A4F-AF03-7B36F26E9A32}" type="parTrans" cxnId="{959C02D7-8444-B343-8371-9F8990A8E258}">
      <dgm:prSet/>
      <dgm:spPr/>
      <dgm:t>
        <a:bodyPr/>
        <a:lstStyle/>
        <a:p>
          <a:endParaRPr lang="en-US" sz="28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7F38C13-F468-F04D-85C5-D8F9CCEFFCC4}" type="sibTrans" cxnId="{959C02D7-8444-B343-8371-9F8990A8E258}">
      <dgm:prSet/>
      <dgm:spPr/>
      <dgm:t>
        <a:bodyPr/>
        <a:lstStyle/>
        <a:p>
          <a:endParaRPr lang="en-US" sz="28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E5AAEAB-DDA4-F745-B05B-BDC0CE0FA728}">
      <dgm:prSet phldrT="[Text]" custT="1"/>
      <dgm:spPr/>
      <dgm:t>
        <a:bodyPr/>
        <a:lstStyle/>
        <a:p>
          <a:r>
            <a:rPr lang="en-US" altLang="zh-CN" sz="2800" dirty="0">
              <a:latin typeface="Arial" panose="020B0604020202020204" pitchFamily="34" charset="0"/>
              <a:cs typeface="Arial" panose="020B0604020202020204" pitchFamily="34" charset="0"/>
            </a:rPr>
            <a:t>EDA</a:t>
          </a:r>
          <a:r>
            <a:rPr lang="zh-CN" altLang="en-US" sz="2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altLang="zh-CN" sz="2800" dirty="0">
              <a:latin typeface="Arial" panose="020B0604020202020204" pitchFamily="34" charset="0"/>
              <a:cs typeface="Arial" panose="020B0604020202020204" pitchFamily="34" charset="0"/>
            </a:rPr>
            <a:t>Insights</a:t>
          </a:r>
          <a:endParaRPr lang="en-US" sz="2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A2FED44-5DCD-4A41-8004-69C3A7DBEB7B}" type="parTrans" cxnId="{A6196B97-D3C9-B747-BB44-F1B79F05ACCB}">
      <dgm:prSet/>
      <dgm:spPr/>
      <dgm:t>
        <a:bodyPr/>
        <a:lstStyle/>
        <a:p>
          <a:endParaRPr lang="en-US" sz="28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9B6C7E1-7118-8F4E-AEF1-D25A67736BD5}" type="sibTrans" cxnId="{A6196B97-D3C9-B747-BB44-F1B79F05ACCB}">
      <dgm:prSet/>
      <dgm:spPr/>
      <dgm:t>
        <a:bodyPr/>
        <a:lstStyle/>
        <a:p>
          <a:endParaRPr lang="en-US" sz="28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404F500-0282-C545-AEB2-CBB3974C3CA9}">
      <dgm:prSet phldrT="[Text]" custT="1"/>
      <dgm:spPr/>
      <dgm:t>
        <a:bodyPr/>
        <a:lstStyle/>
        <a:p>
          <a:r>
            <a:rPr lang="en-US" altLang="zh-CN" sz="2800" dirty="0">
              <a:latin typeface="Arial" panose="020B0604020202020204" pitchFamily="34" charset="0"/>
              <a:cs typeface="Arial" panose="020B0604020202020204" pitchFamily="34" charset="0"/>
            </a:rPr>
            <a:t>Future</a:t>
          </a:r>
          <a:r>
            <a:rPr lang="zh-CN" altLang="en-US" sz="2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altLang="zh-CN" sz="2800" dirty="0">
              <a:latin typeface="Arial" panose="020B0604020202020204" pitchFamily="34" charset="0"/>
              <a:cs typeface="Arial" panose="020B0604020202020204" pitchFamily="34" charset="0"/>
            </a:rPr>
            <a:t>Work</a:t>
          </a:r>
        </a:p>
      </dgm:t>
    </dgm:pt>
    <dgm:pt modelId="{6398FE17-A95D-B34E-964C-4BEB7625D7DF}" type="parTrans" cxnId="{7CB4CA6D-D291-6143-BA82-A8B6292B8450}">
      <dgm:prSet/>
      <dgm:spPr/>
      <dgm:t>
        <a:bodyPr/>
        <a:lstStyle/>
        <a:p>
          <a:endParaRPr lang="en-US" sz="28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213B65C-0398-E746-9522-51576D87E787}" type="sibTrans" cxnId="{7CB4CA6D-D291-6143-BA82-A8B6292B8450}">
      <dgm:prSet/>
      <dgm:spPr/>
      <dgm:t>
        <a:bodyPr/>
        <a:lstStyle/>
        <a:p>
          <a:endParaRPr lang="en-US" sz="28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024ABB7-023B-FE40-A1DE-933C335DC671}">
      <dgm:prSet phldrT="[Text]" custT="1"/>
      <dgm:spPr/>
      <dgm:t>
        <a:bodyPr/>
        <a:lstStyle/>
        <a:p>
          <a:r>
            <a:rPr lang="en-US" altLang="zh-CN" sz="2800" dirty="0">
              <a:latin typeface="Arial" panose="020B0604020202020204" pitchFamily="34" charset="0"/>
              <a:cs typeface="Arial" panose="020B0604020202020204" pitchFamily="34" charset="0"/>
            </a:rPr>
            <a:t>Model</a:t>
          </a:r>
          <a:r>
            <a:rPr lang="zh-CN" altLang="en-US" sz="2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altLang="zh-CN" sz="2800" dirty="0">
              <a:latin typeface="Arial" panose="020B0604020202020204" pitchFamily="34" charset="0"/>
              <a:cs typeface="Arial" panose="020B0604020202020204" pitchFamily="34" charset="0"/>
            </a:rPr>
            <a:t>Implementation</a:t>
          </a:r>
          <a:r>
            <a:rPr lang="zh-CN" altLang="en-US" sz="2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US" sz="2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F02C8B4-7C69-4641-BEF8-1E1D2C1437D5}" type="parTrans" cxnId="{A666BCDA-C68E-EE4D-B7E4-8FC06E0A88FF}">
      <dgm:prSet/>
      <dgm:spPr/>
      <dgm:t>
        <a:bodyPr/>
        <a:lstStyle/>
        <a:p>
          <a:endParaRPr lang="en-US" sz="28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F7329A0-FCB2-FC42-BE37-915A97F7977D}" type="sibTrans" cxnId="{A666BCDA-C68E-EE4D-B7E4-8FC06E0A88FF}">
      <dgm:prSet/>
      <dgm:spPr/>
      <dgm:t>
        <a:bodyPr/>
        <a:lstStyle/>
        <a:p>
          <a:endParaRPr lang="en-US" sz="28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8667795-5258-2B4A-B0E0-F49A69FAC200}">
      <dgm:prSet phldrT="[Text]" custT="1"/>
      <dgm:spPr/>
      <dgm:t>
        <a:bodyPr/>
        <a:lstStyle/>
        <a:p>
          <a:r>
            <a:rPr lang="en-US" altLang="zh-CN" sz="2800" dirty="0">
              <a:latin typeface="Arial" panose="020B0604020202020204" pitchFamily="34" charset="0"/>
              <a:cs typeface="Arial" panose="020B0604020202020204" pitchFamily="34" charset="0"/>
            </a:rPr>
            <a:t>Q&amp;A</a:t>
          </a:r>
        </a:p>
      </dgm:t>
    </dgm:pt>
    <dgm:pt modelId="{69734E05-F360-8145-9B8F-A296E6B2852F}" type="parTrans" cxnId="{C86CEE85-4F42-A64A-A272-8D0505ECDB6D}">
      <dgm:prSet/>
      <dgm:spPr/>
      <dgm:t>
        <a:bodyPr/>
        <a:lstStyle/>
        <a:p>
          <a:endParaRPr lang="en-US"/>
        </a:p>
      </dgm:t>
    </dgm:pt>
    <dgm:pt modelId="{ABF36BDC-8E1A-7743-9575-94D71FC62BC9}" type="sibTrans" cxnId="{C86CEE85-4F42-A64A-A272-8D0505ECDB6D}">
      <dgm:prSet/>
      <dgm:spPr/>
      <dgm:t>
        <a:bodyPr/>
        <a:lstStyle/>
        <a:p>
          <a:endParaRPr lang="en-US"/>
        </a:p>
      </dgm:t>
    </dgm:pt>
    <dgm:pt modelId="{1D93E6D1-344C-6541-B64D-6DE4AC36D877}" type="pres">
      <dgm:prSet presAssocID="{B4EC2E5B-C3CE-B447-B234-45869D9E9ED6}" presName="linear" presStyleCnt="0">
        <dgm:presLayoutVars>
          <dgm:dir/>
          <dgm:animLvl val="lvl"/>
          <dgm:resizeHandles val="exact"/>
        </dgm:presLayoutVars>
      </dgm:prSet>
      <dgm:spPr/>
    </dgm:pt>
    <dgm:pt modelId="{B850986D-C291-514C-AF9F-D9985B809EDD}" type="pres">
      <dgm:prSet presAssocID="{D619CCB9-B2F8-9F4A-88FA-5EDA5157F2EA}" presName="parentLin" presStyleCnt="0"/>
      <dgm:spPr/>
    </dgm:pt>
    <dgm:pt modelId="{BF4F943A-7333-0A46-B82D-7FE9F41BFDE0}" type="pres">
      <dgm:prSet presAssocID="{D619CCB9-B2F8-9F4A-88FA-5EDA5157F2EA}" presName="parentLeftMargin" presStyleLbl="node1" presStyleIdx="0" presStyleCnt="7"/>
      <dgm:spPr/>
    </dgm:pt>
    <dgm:pt modelId="{75B3C629-BD33-4845-B3E6-AFDBB06C3710}" type="pres">
      <dgm:prSet presAssocID="{D619CCB9-B2F8-9F4A-88FA-5EDA5157F2EA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9735C07A-122A-F848-A244-9C2CE6A5C6B5}" type="pres">
      <dgm:prSet presAssocID="{D619CCB9-B2F8-9F4A-88FA-5EDA5157F2EA}" presName="negativeSpace" presStyleCnt="0"/>
      <dgm:spPr/>
    </dgm:pt>
    <dgm:pt modelId="{DA67DD0A-C1B4-3E46-AC15-117C371F91FA}" type="pres">
      <dgm:prSet presAssocID="{D619CCB9-B2F8-9F4A-88FA-5EDA5157F2EA}" presName="childText" presStyleLbl="conFgAcc1" presStyleIdx="0" presStyleCnt="7">
        <dgm:presLayoutVars>
          <dgm:bulletEnabled val="1"/>
        </dgm:presLayoutVars>
      </dgm:prSet>
      <dgm:spPr/>
    </dgm:pt>
    <dgm:pt modelId="{CC4BB1EA-8DF9-5F4D-A9F0-9479CF5656C0}" type="pres">
      <dgm:prSet presAssocID="{376CB9A6-FE4C-F64B-9B9D-EDB2195BA1C4}" presName="spaceBetweenRectangles" presStyleCnt="0"/>
      <dgm:spPr/>
    </dgm:pt>
    <dgm:pt modelId="{D2ADEAA9-1CFC-A443-B479-69C44EEABB19}" type="pres">
      <dgm:prSet presAssocID="{75F75F22-7C11-B348-A405-7E2ADE3CA4BC}" presName="parentLin" presStyleCnt="0"/>
      <dgm:spPr/>
    </dgm:pt>
    <dgm:pt modelId="{F9AB1218-9BB6-F547-B666-DF257730EDB6}" type="pres">
      <dgm:prSet presAssocID="{75F75F22-7C11-B348-A405-7E2ADE3CA4BC}" presName="parentLeftMargin" presStyleLbl="node1" presStyleIdx="0" presStyleCnt="7"/>
      <dgm:spPr/>
    </dgm:pt>
    <dgm:pt modelId="{C67926B3-FD2D-3C49-9677-F41A11099D9B}" type="pres">
      <dgm:prSet presAssocID="{75F75F22-7C11-B348-A405-7E2ADE3CA4BC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5E624C46-E7D9-A246-BB31-9CB9604C2884}" type="pres">
      <dgm:prSet presAssocID="{75F75F22-7C11-B348-A405-7E2ADE3CA4BC}" presName="negativeSpace" presStyleCnt="0"/>
      <dgm:spPr/>
    </dgm:pt>
    <dgm:pt modelId="{CF6475F0-05DF-2C49-B737-C4D76C0284DF}" type="pres">
      <dgm:prSet presAssocID="{75F75F22-7C11-B348-A405-7E2ADE3CA4BC}" presName="childText" presStyleLbl="conFgAcc1" presStyleIdx="1" presStyleCnt="7">
        <dgm:presLayoutVars>
          <dgm:bulletEnabled val="1"/>
        </dgm:presLayoutVars>
      </dgm:prSet>
      <dgm:spPr/>
    </dgm:pt>
    <dgm:pt modelId="{5DB77D44-DE56-264E-B2AF-223A7C573021}" type="pres">
      <dgm:prSet presAssocID="{27F38C13-F468-F04D-85C5-D8F9CCEFFCC4}" presName="spaceBetweenRectangles" presStyleCnt="0"/>
      <dgm:spPr/>
    </dgm:pt>
    <dgm:pt modelId="{8CDD067A-B1AF-8A41-85F4-D242EABE73D2}" type="pres">
      <dgm:prSet presAssocID="{5E5AAEAB-DDA4-F745-B05B-BDC0CE0FA728}" presName="parentLin" presStyleCnt="0"/>
      <dgm:spPr/>
    </dgm:pt>
    <dgm:pt modelId="{9E02C8E7-3350-EE47-A2D5-D574A42D60F5}" type="pres">
      <dgm:prSet presAssocID="{5E5AAEAB-DDA4-F745-B05B-BDC0CE0FA728}" presName="parentLeftMargin" presStyleLbl="node1" presStyleIdx="1" presStyleCnt="7"/>
      <dgm:spPr/>
    </dgm:pt>
    <dgm:pt modelId="{7AD71942-2572-E341-A4C2-753F6AC3046F}" type="pres">
      <dgm:prSet presAssocID="{5E5AAEAB-DDA4-F745-B05B-BDC0CE0FA728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F0E8F0A5-6220-2844-9233-6EB80A8DD47F}" type="pres">
      <dgm:prSet presAssocID="{5E5AAEAB-DDA4-F745-B05B-BDC0CE0FA728}" presName="negativeSpace" presStyleCnt="0"/>
      <dgm:spPr/>
    </dgm:pt>
    <dgm:pt modelId="{6C1421C9-9DF6-E74D-89FA-3E2C961C92AC}" type="pres">
      <dgm:prSet presAssocID="{5E5AAEAB-DDA4-F745-B05B-BDC0CE0FA728}" presName="childText" presStyleLbl="conFgAcc1" presStyleIdx="2" presStyleCnt="7">
        <dgm:presLayoutVars>
          <dgm:bulletEnabled val="1"/>
        </dgm:presLayoutVars>
      </dgm:prSet>
      <dgm:spPr/>
    </dgm:pt>
    <dgm:pt modelId="{6E35ABAD-E1BB-9547-A483-B60395C9EE26}" type="pres">
      <dgm:prSet presAssocID="{19B6C7E1-7118-8F4E-AEF1-D25A67736BD5}" presName="spaceBetweenRectangles" presStyleCnt="0"/>
      <dgm:spPr/>
    </dgm:pt>
    <dgm:pt modelId="{9A222220-6AB8-E240-83C7-AD71298C9FF5}" type="pres">
      <dgm:prSet presAssocID="{95E973C7-EFF0-7A4B-BC3C-2A602C59240A}" presName="parentLin" presStyleCnt="0"/>
      <dgm:spPr/>
    </dgm:pt>
    <dgm:pt modelId="{845C87FE-FB38-6040-BBB9-F81860D2CA78}" type="pres">
      <dgm:prSet presAssocID="{95E973C7-EFF0-7A4B-BC3C-2A602C59240A}" presName="parentLeftMargin" presStyleLbl="node1" presStyleIdx="2" presStyleCnt="7"/>
      <dgm:spPr/>
    </dgm:pt>
    <dgm:pt modelId="{1C9E5DC9-C8FD-1140-93DD-836FDEC76289}" type="pres">
      <dgm:prSet presAssocID="{95E973C7-EFF0-7A4B-BC3C-2A602C59240A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09618C99-4435-AC47-AE5D-7A0547B2205A}" type="pres">
      <dgm:prSet presAssocID="{95E973C7-EFF0-7A4B-BC3C-2A602C59240A}" presName="negativeSpace" presStyleCnt="0"/>
      <dgm:spPr/>
    </dgm:pt>
    <dgm:pt modelId="{EF37B877-A776-734B-B1BF-408B2091DD88}" type="pres">
      <dgm:prSet presAssocID="{95E973C7-EFF0-7A4B-BC3C-2A602C59240A}" presName="childText" presStyleLbl="conFgAcc1" presStyleIdx="3" presStyleCnt="7">
        <dgm:presLayoutVars>
          <dgm:bulletEnabled val="1"/>
        </dgm:presLayoutVars>
      </dgm:prSet>
      <dgm:spPr/>
    </dgm:pt>
    <dgm:pt modelId="{4EC749E3-EA76-AE40-83BF-9A870D49F4AC}" type="pres">
      <dgm:prSet presAssocID="{030A0B80-08C4-C142-9639-7B7092636B9A}" presName="spaceBetweenRectangles" presStyleCnt="0"/>
      <dgm:spPr/>
    </dgm:pt>
    <dgm:pt modelId="{419DFA9E-0C3A-0640-AE96-60CCF2C108AA}" type="pres">
      <dgm:prSet presAssocID="{0024ABB7-023B-FE40-A1DE-933C335DC671}" presName="parentLin" presStyleCnt="0"/>
      <dgm:spPr/>
    </dgm:pt>
    <dgm:pt modelId="{28ADDFD0-21FE-C04E-81AD-EA1445580DBA}" type="pres">
      <dgm:prSet presAssocID="{0024ABB7-023B-FE40-A1DE-933C335DC671}" presName="parentLeftMargin" presStyleLbl="node1" presStyleIdx="3" presStyleCnt="7"/>
      <dgm:spPr/>
    </dgm:pt>
    <dgm:pt modelId="{54EA0632-5A43-A440-81C9-0B27B1544894}" type="pres">
      <dgm:prSet presAssocID="{0024ABB7-023B-FE40-A1DE-933C335DC671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95C4E007-235A-A040-98AF-47B3A8767719}" type="pres">
      <dgm:prSet presAssocID="{0024ABB7-023B-FE40-A1DE-933C335DC671}" presName="negativeSpace" presStyleCnt="0"/>
      <dgm:spPr/>
    </dgm:pt>
    <dgm:pt modelId="{C838FBF8-E694-0B4D-AC87-58FA5C3DA8D1}" type="pres">
      <dgm:prSet presAssocID="{0024ABB7-023B-FE40-A1DE-933C335DC671}" presName="childText" presStyleLbl="conFgAcc1" presStyleIdx="4" presStyleCnt="7">
        <dgm:presLayoutVars>
          <dgm:bulletEnabled val="1"/>
        </dgm:presLayoutVars>
      </dgm:prSet>
      <dgm:spPr/>
    </dgm:pt>
    <dgm:pt modelId="{7A6E0A8F-FCDF-2548-B76F-9BF326E03CA0}" type="pres">
      <dgm:prSet presAssocID="{8F7329A0-FCB2-FC42-BE37-915A97F7977D}" presName="spaceBetweenRectangles" presStyleCnt="0"/>
      <dgm:spPr/>
    </dgm:pt>
    <dgm:pt modelId="{670D75F3-4153-0E4B-AF2F-141B38507E5D}" type="pres">
      <dgm:prSet presAssocID="{1404F500-0282-C545-AEB2-CBB3974C3CA9}" presName="parentLin" presStyleCnt="0"/>
      <dgm:spPr/>
    </dgm:pt>
    <dgm:pt modelId="{B21BBFEF-02C3-1A45-8354-54803585A505}" type="pres">
      <dgm:prSet presAssocID="{1404F500-0282-C545-AEB2-CBB3974C3CA9}" presName="parentLeftMargin" presStyleLbl="node1" presStyleIdx="4" presStyleCnt="7"/>
      <dgm:spPr/>
    </dgm:pt>
    <dgm:pt modelId="{38043C38-806D-FB46-9873-075B09606394}" type="pres">
      <dgm:prSet presAssocID="{1404F500-0282-C545-AEB2-CBB3974C3CA9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C824F955-C56E-A04C-83B9-EA0922EC7A1D}" type="pres">
      <dgm:prSet presAssocID="{1404F500-0282-C545-AEB2-CBB3974C3CA9}" presName="negativeSpace" presStyleCnt="0"/>
      <dgm:spPr/>
    </dgm:pt>
    <dgm:pt modelId="{3C55805D-4D2A-5747-9E4F-D66EE59CDD0A}" type="pres">
      <dgm:prSet presAssocID="{1404F500-0282-C545-AEB2-CBB3974C3CA9}" presName="childText" presStyleLbl="conFgAcc1" presStyleIdx="5" presStyleCnt="7">
        <dgm:presLayoutVars>
          <dgm:bulletEnabled val="1"/>
        </dgm:presLayoutVars>
      </dgm:prSet>
      <dgm:spPr/>
    </dgm:pt>
    <dgm:pt modelId="{7C9818FF-149E-8244-A488-6D873DBD3B5A}" type="pres">
      <dgm:prSet presAssocID="{7213B65C-0398-E746-9522-51576D87E787}" presName="spaceBetweenRectangles" presStyleCnt="0"/>
      <dgm:spPr/>
    </dgm:pt>
    <dgm:pt modelId="{12476600-B7A9-8545-829B-8E322E1A75CD}" type="pres">
      <dgm:prSet presAssocID="{A8667795-5258-2B4A-B0E0-F49A69FAC200}" presName="parentLin" presStyleCnt="0"/>
      <dgm:spPr/>
    </dgm:pt>
    <dgm:pt modelId="{9CEFC267-ABD1-454D-B72D-D29E21586E87}" type="pres">
      <dgm:prSet presAssocID="{A8667795-5258-2B4A-B0E0-F49A69FAC200}" presName="parentLeftMargin" presStyleLbl="node1" presStyleIdx="5" presStyleCnt="7"/>
      <dgm:spPr/>
    </dgm:pt>
    <dgm:pt modelId="{E9F7835D-7118-2A4A-9944-8E7772BA064A}" type="pres">
      <dgm:prSet presAssocID="{A8667795-5258-2B4A-B0E0-F49A69FAC200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4DB771BF-C6A4-EF47-946A-70876D7417BA}" type="pres">
      <dgm:prSet presAssocID="{A8667795-5258-2B4A-B0E0-F49A69FAC200}" presName="negativeSpace" presStyleCnt="0"/>
      <dgm:spPr/>
    </dgm:pt>
    <dgm:pt modelId="{0765F8C6-13F3-C446-82BE-060B3B5B0E63}" type="pres">
      <dgm:prSet presAssocID="{A8667795-5258-2B4A-B0E0-F49A69FAC200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2A585C21-F3C7-0546-A4ED-EDA92DFBBCB4}" type="presOf" srcId="{0024ABB7-023B-FE40-A1DE-933C335DC671}" destId="{28ADDFD0-21FE-C04E-81AD-EA1445580DBA}" srcOrd="0" destOrd="0" presId="urn:microsoft.com/office/officeart/2005/8/layout/list1"/>
    <dgm:cxn modelId="{81CA2C30-85BD-764B-911C-D91CCD187032}" type="presOf" srcId="{5E5AAEAB-DDA4-F745-B05B-BDC0CE0FA728}" destId="{7AD71942-2572-E341-A4C2-753F6AC3046F}" srcOrd="1" destOrd="0" presId="urn:microsoft.com/office/officeart/2005/8/layout/list1"/>
    <dgm:cxn modelId="{AF74F63F-8772-B948-92A7-1DF79276C45A}" type="presOf" srcId="{5E5AAEAB-DDA4-F745-B05B-BDC0CE0FA728}" destId="{9E02C8E7-3350-EE47-A2D5-D574A42D60F5}" srcOrd="0" destOrd="0" presId="urn:microsoft.com/office/officeart/2005/8/layout/list1"/>
    <dgm:cxn modelId="{A38EFB3F-8541-3D4E-9CD5-A88325613EF7}" type="presOf" srcId="{1404F500-0282-C545-AEB2-CBB3974C3CA9}" destId="{B21BBFEF-02C3-1A45-8354-54803585A505}" srcOrd="0" destOrd="0" presId="urn:microsoft.com/office/officeart/2005/8/layout/list1"/>
    <dgm:cxn modelId="{AA90CD41-C1C2-E14B-871B-E405B3CAEF51}" srcId="{B4EC2E5B-C3CE-B447-B234-45869D9E9ED6}" destId="{95E973C7-EFF0-7A4B-BC3C-2A602C59240A}" srcOrd="3" destOrd="0" parTransId="{ED60187C-CFC9-2A45-9F16-C0CC14FEC5D4}" sibTransId="{030A0B80-08C4-C142-9639-7B7092636B9A}"/>
    <dgm:cxn modelId="{7568D451-FBC5-1149-95AF-5290D174A002}" type="presOf" srcId="{D619CCB9-B2F8-9F4A-88FA-5EDA5157F2EA}" destId="{BF4F943A-7333-0A46-B82D-7FE9F41BFDE0}" srcOrd="0" destOrd="0" presId="urn:microsoft.com/office/officeart/2005/8/layout/list1"/>
    <dgm:cxn modelId="{E9A70761-634E-6D4B-B0FE-D85AA1B06D2D}" type="presOf" srcId="{A8667795-5258-2B4A-B0E0-F49A69FAC200}" destId="{E9F7835D-7118-2A4A-9944-8E7772BA064A}" srcOrd="1" destOrd="0" presId="urn:microsoft.com/office/officeart/2005/8/layout/list1"/>
    <dgm:cxn modelId="{7CB4CA6D-D291-6143-BA82-A8B6292B8450}" srcId="{B4EC2E5B-C3CE-B447-B234-45869D9E9ED6}" destId="{1404F500-0282-C545-AEB2-CBB3974C3CA9}" srcOrd="5" destOrd="0" parTransId="{6398FE17-A95D-B34E-964C-4BEB7625D7DF}" sibTransId="{7213B65C-0398-E746-9522-51576D87E787}"/>
    <dgm:cxn modelId="{C86CEE85-4F42-A64A-A272-8D0505ECDB6D}" srcId="{B4EC2E5B-C3CE-B447-B234-45869D9E9ED6}" destId="{A8667795-5258-2B4A-B0E0-F49A69FAC200}" srcOrd="6" destOrd="0" parTransId="{69734E05-F360-8145-9B8F-A296E6B2852F}" sibTransId="{ABF36BDC-8E1A-7743-9575-94D71FC62BC9}"/>
    <dgm:cxn modelId="{4A859B86-4D68-DA44-B8F5-DB235797F8D3}" type="presOf" srcId="{B4EC2E5B-C3CE-B447-B234-45869D9E9ED6}" destId="{1D93E6D1-344C-6541-B64D-6DE4AC36D877}" srcOrd="0" destOrd="0" presId="urn:microsoft.com/office/officeart/2005/8/layout/list1"/>
    <dgm:cxn modelId="{F195188A-7F34-5E42-A2EB-B7B6EAC805C4}" type="presOf" srcId="{D619CCB9-B2F8-9F4A-88FA-5EDA5157F2EA}" destId="{75B3C629-BD33-4845-B3E6-AFDBB06C3710}" srcOrd="1" destOrd="0" presId="urn:microsoft.com/office/officeart/2005/8/layout/list1"/>
    <dgm:cxn modelId="{A6196B97-D3C9-B747-BB44-F1B79F05ACCB}" srcId="{B4EC2E5B-C3CE-B447-B234-45869D9E9ED6}" destId="{5E5AAEAB-DDA4-F745-B05B-BDC0CE0FA728}" srcOrd="2" destOrd="0" parTransId="{3A2FED44-5DCD-4A41-8004-69C3A7DBEB7B}" sibTransId="{19B6C7E1-7118-8F4E-AEF1-D25A67736BD5}"/>
    <dgm:cxn modelId="{3030CD99-4D49-A246-955A-73A46F642E86}" type="presOf" srcId="{75F75F22-7C11-B348-A405-7E2ADE3CA4BC}" destId="{F9AB1218-9BB6-F547-B666-DF257730EDB6}" srcOrd="0" destOrd="0" presId="urn:microsoft.com/office/officeart/2005/8/layout/list1"/>
    <dgm:cxn modelId="{09BF179E-3D5C-8C4B-B09A-EC91A4CD9EE2}" type="presOf" srcId="{75F75F22-7C11-B348-A405-7E2ADE3CA4BC}" destId="{C67926B3-FD2D-3C49-9677-F41A11099D9B}" srcOrd="1" destOrd="0" presId="urn:microsoft.com/office/officeart/2005/8/layout/list1"/>
    <dgm:cxn modelId="{B984F1BE-E3D3-044A-B5E6-9F417B429D1B}" srcId="{B4EC2E5B-C3CE-B447-B234-45869D9E9ED6}" destId="{D619CCB9-B2F8-9F4A-88FA-5EDA5157F2EA}" srcOrd="0" destOrd="0" parTransId="{037BB666-4A09-834F-AC6B-F9DE37F94713}" sibTransId="{376CB9A6-FE4C-F64B-9B9D-EDB2195BA1C4}"/>
    <dgm:cxn modelId="{E10E36BF-32DF-B848-97CF-7FD0295E12C0}" type="presOf" srcId="{A8667795-5258-2B4A-B0E0-F49A69FAC200}" destId="{9CEFC267-ABD1-454D-B72D-D29E21586E87}" srcOrd="0" destOrd="0" presId="urn:microsoft.com/office/officeart/2005/8/layout/list1"/>
    <dgm:cxn modelId="{C5679DC4-D0DA-E146-8EC3-C574749D5164}" type="presOf" srcId="{1404F500-0282-C545-AEB2-CBB3974C3CA9}" destId="{38043C38-806D-FB46-9873-075B09606394}" srcOrd="1" destOrd="0" presId="urn:microsoft.com/office/officeart/2005/8/layout/list1"/>
    <dgm:cxn modelId="{7FE6A1D1-1A48-9747-B272-60AA0465BE3E}" type="presOf" srcId="{95E973C7-EFF0-7A4B-BC3C-2A602C59240A}" destId="{845C87FE-FB38-6040-BBB9-F81860D2CA78}" srcOrd="0" destOrd="0" presId="urn:microsoft.com/office/officeart/2005/8/layout/list1"/>
    <dgm:cxn modelId="{ED72B8D4-404A-EF47-A257-E0E879E97144}" type="presOf" srcId="{95E973C7-EFF0-7A4B-BC3C-2A602C59240A}" destId="{1C9E5DC9-C8FD-1140-93DD-836FDEC76289}" srcOrd="1" destOrd="0" presId="urn:microsoft.com/office/officeart/2005/8/layout/list1"/>
    <dgm:cxn modelId="{959C02D7-8444-B343-8371-9F8990A8E258}" srcId="{B4EC2E5B-C3CE-B447-B234-45869D9E9ED6}" destId="{75F75F22-7C11-B348-A405-7E2ADE3CA4BC}" srcOrd="1" destOrd="0" parTransId="{F2A74A64-2626-0A4F-AF03-7B36F26E9A32}" sibTransId="{27F38C13-F468-F04D-85C5-D8F9CCEFFCC4}"/>
    <dgm:cxn modelId="{A666BCDA-C68E-EE4D-B7E4-8FC06E0A88FF}" srcId="{B4EC2E5B-C3CE-B447-B234-45869D9E9ED6}" destId="{0024ABB7-023B-FE40-A1DE-933C335DC671}" srcOrd="4" destOrd="0" parTransId="{7F02C8B4-7C69-4641-BEF8-1E1D2C1437D5}" sibTransId="{8F7329A0-FCB2-FC42-BE37-915A97F7977D}"/>
    <dgm:cxn modelId="{921D7FF8-56F1-6E48-93C6-238E73AB599D}" type="presOf" srcId="{0024ABB7-023B-FE40-A1DE-933C335DC671}" destId="{54EA0632-5A43-A440-81C9-0B27B1544894}" srcOrd="1" destOrd="0" presId="urn:microsoft.com/office/officeart/2005/8/layout/list1"/>
    <dgm:cxn modelId="{D101FB80-1025-4441-AB6E-FC4879E769BA}" type="presParOf" srcId="{1D93E6D1-344C-6541-B64D-6DE4AC36D877}" destId="{B850986D-C291-514C-AF9F-D9985B809EDD}" srcOrd="0" destOrd="0" presId="urn:microsoft.com/office/officeart/2005/8/layout/list1"/>
    <dgm:cxn modelId="{036E9A2B-26D1-3545-A18F-DD4A0330FA95}" type="presParOf" srcId="{B850986D-C291-514C-AF9F-D9985B809EDD}" destId="{BF4F943A-7333-0A46-B82D-7FE9F41BFDE0}" srcOrd="0" destOrd="0" presId="urn:microsoft.com/office/officeart/2005/8/layout/list1"/>
    <dgm:cxn modelId="{209F82D2-FE3B-0C43-9162-DB2E64E50551}" type="presParOf" srcId="{B850986D-C291-514C-AF9F-D9985B809EDD}" destId="{75B3C629-BD33-4845-B3E6-AFDBB06C3710}" srcOrd="1" destOrd="0" presId="urn:microsoft.com/office/officeart/2005/8/layout/list1"/>
    <dgm:cxn modelId="{B39B76E2-8323-5F43-8472-12B4F3D64419}" type="presParOf" srcId="{1D93E6D1-344C-6541-B64D-6DE4AC36D877}" destId="{9735C07A-122A-F848-A244-9C2CE6A5C6B5}" srcOrd="1" destOrd="0" presId="urn:microsoft.com/office/officeart/2005/8/layout/list1"/>
    <dgm:cxn modelId="{94D3451E-AC2A-B84E-8172-85E622827BAD}" type="presParOf" srcId="{1D93E6D1-344C-6541-B64D-6DE4AC36D877}" destId="{DA67DD0A-C1B4-3E46-AC15-117C371F91FA}" srcOrd="2" destOrd="0" presId="urn:microsoft.com/office/officeart/2005/8/layout/list1"/>
    <dgm:cxn modelId="{D5AC040A-3EE9-4648-8330-3310382C278E}" type="presParOf" srcId="{1D93E6D1-344C-6541-B64D-6DE4AC36D877}" destId="{CC4BB1EA-8DF9-5F4D-A9F0-9479CF5656C0}" srcOrd="3" destOrd="0" presId="urn:microsoft.com/office/officeart/2005/8/layout/list1"/>
    <dgm:cxn modelId="{8C55607A-5511-2341-95BC-5F1982797E3C}" type="presParOf" srcId="{1D93E6D1-344C-6541-B64D-6DE4AC36D877}" destId="{D2ADEAA9-1CFC-A443-B479-69C44EEABB19}" srcOrd="4" destOrd="0" presId="urn:microsoft.com/office/officeart/2005/8/layout/list1"/>
    <dgm:cxn modelId="{784B184C-A39A-C442-BBE1-B9AA82C99647}" type="presParOf" srcId="{D2ADEAA9-1CFC-A443-B479-69C44EEABB19}" destId="{F9AB1218-9BB6-F547-B666-DF257730EDB6}" srcOrd="0" destOrd="0" presId="urn:microsoft.com/office/officeart/2005/8/layout/list1"/>
    <dgm:cxn modelId="{84933823-82AA-D84F-8E9D-FD7757049FB6}" type="presParOf" srcId="{D2ADEAA9-1CFC-A443-B479-69C44EEABB19}" destId="{C67926B3-FD2D-3C49-9677-F41A11099D9B}" srcOrd="1" destOrd="0" presId="urn:microsoft.com/office/officeart/2005/8/layout/list1"/>
    <dgm:cxn modelId="{8FC05029-D57E-2D48-BEBC-BA41ECECDC99}" type="presParOf" srcId="{1D93E6D1-344C-6541-B64D-6DE4AC36D877}" destId="{5E624C46-E7D9-A246-BB31-9CB9604C2884}" srcOrd="5" destOrd="0" presId="urn:microsoft.com/office/officeart/2005/8/layout/list1"/>
    <dgm:cxn modelId="{1D6BEE1E-D6A1-814A-958F-205E58462ED3}" type="presParOf" srcId="{1D93E6D1-344C-6541-B64D-6DE4AC36D877}" destId="{CF6475F0-05DF-2C49-B737-C4D76C0284DF}" srcOrd="6" destOrd="0" presId="urn:microsoft.com/office/officeart/2005/8/layout/list1"/>
    <dgm:cxn modelId="{A4E87D27-86B3-8942-A1A9-4E700320C3EA}" type="presParOf" srcId="{1D93E6D1-344C-6541-B64D-6DE4AC36D877}" destId="{5DB77D44-DE56-264E-B2AF-223A7C573021}" srcOrd="7" destOrd="0" presId="urn:microsoft.com/office/officeart/2005/8/layout/list1"/>
    <dgm:cxn modelId="{A11BF5C1-A055-CC4A-9BB4-42E5427D1E7B}" type="presParOf" srcId="{1D93E6D1-344C-6541-B64D-6DE4AC36D877}" destId="{8CDD067A-B1AF-8A41-85F4-D242EABE73D2}" srcOrd="8" destOrd="0" presId="urn:microsoft.com/office/officeart/2005/8/layout/list1"/>
    <dgm:cxn modelId="{BE9E1ABF-0DE4-4B48-A881-49C5D9CA8D01}" type="presParOf" srcId="{8CDD067A-B1AF-8A41-85F4-D242EABE73D2}" destId="{9E02C8E7-3350-EE47-A2D5-D574A42D60F5}" srcOrd="0" destOrd="0" presId="urn:microsoft.com/office/officeart/2005/8/layout/list1"/>
    <dgm:cxn modelId="{C037E6EE-C776-B54A-A614-49CC208F1977}" type="presParOf" srcId="{8CDD067A-B1AF-8A41-85F4-D242EABE73D2}" destId="{7AD71942-2572-E341-A4C2-753F6AC3046F}" srcOrd="1" destOrd="0" presId="urn:microsoft.com/office/officeart/2005/8/layout/list1"/>
    <dgm:cxn modelId="{137CE556-4FB4-D14A-9E69-EA0BF5C23507}" type="presParOf" srcId="{1D93E6D1-344C-6541-B64D-6DE4AC36D877}" destId="{F0E8F0A5-6220-2844-9233-6EB80A8DD47F}" srcOrd="9" destOrd="0" presId="urn:microsoft.com/office/officeart/2005/8/layout/list1"/>
    <dgm:cxn modelId="{FAA0E432-ED59-2642-AFD0-101FFF5BDE7E}" type="presParOf" srcId="{1D93E6D1-344C-6541-B64D-6DE4AC36D877}" destId="{6C1421C9-9DF6-E74D-89FA-3E2C961C92AC}" srcOrd="10" destOrd="0" presId="urn:microsoft.com/office/officeart/2005/8/layout/list1"/>
    <dgm:cxn modelId="{05E05E88-C251-BF42-9CE6-B6E7912F8191}" type="presParOf" srcId="{1D93E6D1-344C-6541-B64D-6DE4AC36D877}" destId="{6E35ABAD-E1BB-9547-A483-B60395C9EE26}" srcOrd="11" destOrd="0" presId="urn:microsoft.com/office/officeart/2005/8/layout/list1"/>
    <dgm:cxn modelId="{A2AEF0CE-55E7-0546-AFA9-F012592A08F3}" type="presParOf" srcId="{1D93E6D1-344C-6541-B64D-6DE4AC36D877}" destId="{9A222220-6AB8-E240-83C7-AD71298C9FF5}" srcOrd="12" destOrd="0" presId="urn:microsoft.com/office/officeart/2005/8/layout/list1"/>
    <dgm:cxn modelId="{ECA6F647-0132-C545-9E05-623274A0D292}" type="presParOf" srcId="{9A222220-6AB8-E240-83C7-AD71298C9FF5}" destId="{845C87FE-FB38-6040-BBB9-F81860D2CA78}" srcOrd="0" destOrd="0" presId="urn:microsoft.com/office/officeart/2005/8/layout/list1"/>
    <dgm:cxn modelId="{30885BD7-309C-8040-AD5D-3003925AC320}" type="presParOf" srcId="{9A222220-6AB8-E240-83C7-AD71298C9FF5}" destId="{1C9E5DC9-C8FD-1140-93DD-836FDEC76289}" srcOrd="1" destOrd="0" presId="urn:microsoft.com/office/officeart/2005/8/layout/list1"/>
    <dgm:cxn modelId="{BCAA9721-1283-3D4C-A738-6EE66EEF1B5C}" type="presParOf" srcId="{1D93E6D1-344C-6541-B64D-6DE4AC36D877}" destId="{09618C99-4435-AC47-AE5D-7A0547B2205A}" srcOrd="13" destOrd="0" presId="urn:microsoft.com/office/officeart/2005/8/layout/list1"/>
    <dgm:cxn modelId="{6001B7E4-1D1F-D24C-90D6-8E0AD05E4BF1}" type="presParOf" srcId="{1D93E6D1-344C-6541-B64D-6DE4AC36D877}" destId="{EF37B877-A776-734B-B1BF-408B2091DD88}" srcOrd="14" destOrd="0" presId="urn:microsoft.com/office/officeart/2005/8/layout/list1"/>
    <dgm:cxn modelId="{B77A0CA1-4D2C-5042-B828-8E9A658A07A4}" type="presParOf" srcId="{1D93E6D1-344C-6541-B64D-6DE4AC36D877}" destId="{4EC749E3-EA76-AE40-83BF-9A870D49F4AC}" srcOrd="15" destOrd="0" presId="urn:microsoft.com/office/officeart/2005/8/layout/list1"/>
    <dgm:cxn modelId="{D37A8FAB-1D96-414E-9A55-6086D8F4AF38}" type="presParOf" srcId="{1D93E6D1-344C-6541-B64D-6DE4AC36D877}" destId="{419DFA9E-0C3A-0640-AE96-60CCF2C108AA}" srcOrd="16" destOrd="0" presId="urn:microsoft.com/office/officeart/2005/8/layout/list1"/>
    <dgm:cxn modelId="{4FDCF759-E8B9-8946-BEC6-9120AF69372F}" type="presParOf" srcId="{419DFA9E-0C3A-0640-AE96-60CCF2C108AA}" destId="{28ADDFD0-21FE-C04E-81AD-EA1445580DBA}" srcOrd="0" destOrd="0" presId="urn:microsoft.com/office/officeart/2005/8/layout/list1"/>
    <dgm:cxn modelId="{F96DA39F-4522-D84C-B57D-BAE51C2A486F}" type="presParOf" srcId="{419DFA9E-0C3A-0640-AE96-60CCF2C108AA}" destId="{54EA0632-5A43-A440-81C9-0B27B1544894}" srcOrd="1" destOrd="0" presId="urn:microsoft.com/office/officeart/2005/8/layout/list1"/>
    <dgm:cxn modelId="{C144FB7F-C4C1-2F45-BC13-E8BDC08299C2}" type="presParOf" srcId="{1D93E6D1-344C-6541-B64D-6DE4AC36D877}" destId="{95C4E007-235A-A040-98AF-47B3A8767719}" srcOrd="17" destOrd="0" presId="urn:microsoft.com/office/officeart/2005/8/layout/list1"/>
    <dgm:cxn modelId="{73B37C5E-99B2-2D43-8C9B-833CD085835D}" type="presParOf" srcId="{1D93E6D1-344C-6541-B64D-6DE4AC36D877}" destId="{C838FBF8-E694-0B4D-AC87-58FA5C3DA8D1}" srcOrd="18" destOrd="0" presId="urn:microsoft.com/office/officeart/2005/8/layout/list1"/>
    <dgm:cxn modelId="{911DE8E3-CAE2-0F46-92C0-20212EC8A194}" type="presParOf" srcId="{1D93E6D1-344C-6541-B64D-6DE4AC36D877}" destId="{7A6E0A8F-FCDF-2548-B76F-9BF326E03CA0}" srcOrd="19" destOrd="0" presId="urn:microsoft.com/office/officeart/2005/8/layout/list1"/>
    <dgm:cxn modelId="{62A11944-0FF5-8A4D-AD1E-FEAF20C27898}" type="presParOf" srcId="{1D93E6D1-344C-6541-B64D-6DE4AC36D877}" destId="{670D75F3-4153-0E4B-AF2F-141B38507E5D}" srcOrd="20" destOrd="0" presId="urn:microsoft.com/office/officeart/2005/8/layout/list1"/>
    <dgm:cxn modelId="{53042D73-5656-334E-9C9B-E0BD98F60857}" type="presParOf" srcId="{670D75F3-4153-0E4B-AF2F-141B38507E5D}" destId="{B21BBFEF-02C3-1A45-8354-54803585A505}" srcOrd="0" destOrd="0" presId="urn:microsoft.com/office/officeart/2005/8/layout/list1"/>
    <dgm:cxn modelId="{F3997274-C20A-2E4D-8B2D-829E54AA7770}" type="presParOf" srcId="{670D75F3-4153-0E4B-AF2F-141B38507E5D}" destId="{38043C38-806D-FB46-9873-075B09606394}" srcOrd="1" destOrd="0" presId="urn:microsoft.com/office/officeart/2005/8/layout/list1"/>
    <dgm:cxn modelId="{BC41807E-E5E5-E641-8716-5B0B96C97EFD}" type="presParOf" srcId="{1D93E6D1-344C-6541-B64D-6DE4AC36D877}" destId="{C824F955-C56E-A04C-83B9-EA0922EC7A1D}" srcOrd="21" destOrd="0" presId="urn:microsoft.com/office/officeart/2005/8/layout/list1"/>
    <dgm:cxn modelId="{6FAEF3C5-DF4B-4146-ADD9-5167DBAAAA59}" type="presParOf" srcId="{1D93E6D1-344C-6541-B64D-6DE4AC36D877}" destId="{3C55805D-4D2A-5747-9E4F-D66EE59CDD0A}" srcOrd="22" destOrd="0" presId="urn:microsoft.com/office/officeart/2005/8/layout/list1"/>
    <dgm:cxn modelId="{1F14C46E-7F8A-1246-ACB6-6A3BCC9F3982}" type="presParOf" srcId="{1D93E6D1-344C-6541-B64D-6DE4AC36D877}" destId="{7C9818FF-149E-8244-A488-6D873DBD3B5A}" srcOrd="23" destOrd="0" presId="urn:microsoft.com/office/officeart/2005/8/layout/list1"/>
    <dgm:cxn modelId="{50BF460F-A968-7A47-81AB-EC8F8544C35F}" type="presParOf" srcId="{1D93E6D1-344C-6541-B64D-6DE4AC36D877}" destId="{12476600-B7A9-8545-829B-8E322E1A75CD}" srcOrd="24" destOrd="0" presId="urn:microsoft.com/office/officeart/2005/8/layout/list1"/>
    <dgm:cxn modelId="{FC2310C1-47FB-1E4C-8F9D-3E45886D8EC5}" type="presParOf" srcId="{12476600-B7A9-8545-829B-8E322E1A75CD}" destId="{9CEFC267-ABD1-454D-B72D-D29E21586E87}" srcOrd="0" destOrd="0" presId="urn:microsoft.com/office/officeart/2005/8/layout/list1"/>
    <dgm:cxn modelId="{6746CD40-2FC6-BB4D-B3C8-F4077E038CEA}" type="presParOf" srcId="{12476600-B7A9-8545-829B-8E322E1A75CD}" destId="{E9F7835D-7118-2A4A-9944-8E7772BA064A}" srcOrd="1" destOrd="0" presId="urn:microsoft.com/office/officeart/2005/8/layout/list1"/>
    <dgm:cxn modelId="{B0B80A9E-D380-6A40-A5D9-C6F5A6DA113A}" type="presParOf" srcId="{1D93E6D1-344C-6541-B64D-6DE4AC36D877}" destId="{4DB771BF-C6A4-EF47-946A-70876D7417BA}" srcOrd="25" destOrd="0" presId="urn:microsoft.com/office/officeart/2005/8/layout/list1"/>
    <dgm:cxn modelId="{54E9F1D3-4828-E24F-893E-B9DD39231983}" type="presParOf" srcId="{1D93E6D1-344C-6541-B64D-6DE4AC36D877}" destId="{0765F8C6-13F3-C446-82BE-060B3B5B0E63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E608DC-6760-A049-89F3-761978C1C69C}" type="doc">
      <dgm:prSet loTypeId="urn:microsoft.com/office/officeart/2005/8/layout/hProcess9" loCatId="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F6409E38-4136-9742-AC7E-2597E99F6451}">
      <dgm:prSet phldrT="[Text]" custT="1"/>
      <dgm:spPr/>
      <dgm:t>
        <a:bodyPr/>
        <a:lstStyle/>
        <a:p>
          <a:r>
            <a:rPr lang="en-US" altLang="zh-CN" sz="2400" b="0" i="0" dirty="0">
              <a:latin typeface="Arial" charset="0"/>
              <a:ea typeface="Arial" charset="0"/>
              <a:cs typeface="Arial" charset="0"/>
            </a:rPr>
            <a:t>Original</a:t>
          </a:r>
          <a:r>
            <a:rPr lang="zh-CN" altLang="en-US" sz="2400" b="0" i="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b="0" i="0" dirty="0">
              <a:latin typeface="Arial" charset="0"/>
              <a:ea typeface="Arial" charset="0"/>
              <a:cs typeface="Arial" charset="0"/>
            </a:rPr>
            <a:t>Dataset</a:t>
          </a:r>
          <a:r>
            <a:rPr lang="zh-CN" altLang="en-US" sz="2400" b="0" i="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b="0" i="0" dirty="0">
              <a:latin typeface="Arial" charset="0"/>
              <a:ea typeface="Arial" charset="0"/>
              <a:cs typeface="Arial" charset="0"/>
            </a:rPr>
            <a:t>-</a:t>
          </a:r>
          <a:r>
            <a:rPr lang="zh-CN" altLang="en-US" sz="2400" b="0" i="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b="0" i="0" dirty="0">
              <a:latin typeface="Arial" charset="0"/>
              <a:ea typeface="Arial" charset="0"/>
              <a:cs typeface="Arial" charset="0"/>
            </a:rPr>
            <a:t>U.S.</a:t>
          </a:r>
          <a:r>
            <a:rPr lang="zh-CN" altLang="en-US" sz="2400" b="0" i="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b="0" i="0" dirty="0">
              <a:latin typeface="Arial" charset="0"/>
              <a:ea typeface="Arial" charset="0"/>
              <a:cs typeface="Arial" charset="0"/>
            </a:rPr>
            <a:t>wildfire</a:t>
          </a:r>
          <a:r>
            <a:rPr lang="zh-CN" altLang="en-US" sz="2400" b="0" i="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b="0" i="0" dirty="0">
              <a:latin typeface="Arial" charset="0"/>
              <a:ea typeface="Arial" charset="0"/>
              <a:cs typeface="Arial" charset="0"/>
            </a:rPr>
            <a:t>records</a:t>
          </a:r>
          <a:r>
            <a:rPr lang="zh-CN" altLang="en-US" sz="2400" b="0" i="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sz="2400" b="0" i="0" dirty="0">
              <a:latin typeface="Arial" charset="0"/>
              <a:ea typeface="Arial" charset="0"/>
              <a:cs typeface="Arial" charset="0"/>
            </a:rPr>
            <a:t>from 1992 to 2015</a:t>
          </a:r>
          <a:r>
            <a:rPr lang="en-US" altLang="zh-CN" sz="2400" b="0" i="0" dirty="0">
              <a:latin typeface="Arial" charset="0"/>
              <a:ea typeface="Arial" charset="0"/>
              <a:cs typeface="Arial" charset="0"/>
            </a:rPr>
            <a:t>(</a:t>
          </a:r>
          <a:r>
            <a:rPr lang="en-US" altLang="zh-CN" sz="2400" dirty="0">
              <a:latin typeface="Arial" charset="0"/>
              <a:ea typeface="Arial" charset="0"/>
              <a:cs typeface="Arial" charset="0"/>
            </a:rPr>
            <a:t>759</a:t>
          </a:r>
          <a:r>
            <a:rPr lang="zh-CN" altLang="en-US" sz="24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dirty="0">
              <a:latin typeface="Arial" charset="0"/>
              <a:ea typeface="Arial" charset="0"/>
              <a:cs typeface="Arial" charset="0"/>
            </a:rPr>
            <a:t>MB)</a:t>
          </a:r>
          <a:r>
            <a:rPr lang="zh-CN" altLang="en-US" sz="2400" dirty="0">
              <a:latin typeface="Arial" charset="0"/>
              <a:ea typeface="Arial" charset="0"/>
              <a:cs typeface="Arial" charset="0"/>
            </a:rPr>
            <a:t> </a:t>
          </a:r>
          <a:endParaRPr lang="en-US" altLang="zh-CN" sz="2400" dirty="0">
            <a:latin typeface="Arial" charset="0"/>
            <a:ea typeface="Arial" charset="0"/>
            <a:cs typeface="Arial" charset="0"/>
          </a:endParaRPr>
        </a:p>
      </dgm:t>
    </dgm:pt>
    <dgm:pt modelId="{4F00F88F-4E7D-4F45-9799-B6544FE54733}" type="parTrans" cxnId="{39CED8CA-3028-3B40-B0AC-78B52EF6ADE2}">
      <dgm:prSet/>
      <dgm:spPr/>
      <dgm:t>
        <a:bodyPr/>
        <a:lstStyle/>
        <a:p>
          <a:endParaRPr lang="en-US" sz="2400">
            <a:latin typeface="Arial" charset="0"/>
            <a:ea typeface="Arial" charset="0"/>
            <a:cs typeface="Arial" charset="0"/>
          </a:endParaRPr>
        </a:p>
      </dgm:t>
    </dgm:pt>
    <dgm:pt modelId="{4A8638E4-9239-7842-8844-FC5F7C44194F}" type="sibTrans" cxnId="{39CED8CA-3028-3B40-B0AC-78B52EF6ADE2}">
      <dgm:prSet/>
      <dgm:spPr/>
      <dgm:t>
        <a:bodyPr/>
        <a:lstStyle/>
        <a:p>
          <a:endParaRPr lang="en-US" sz="2400">
            <a:latin typeface="Arial" charset="0"/>
            <a:ea typeface="Arial" charset="0"/>
            <a:cs typeface="Arial" charset="0"/>
          </a:endParaRPr>
        </a:p>
      </dgm:t>
    </dgm:pt>
    <dgm:pt modelId="{14A5ED23-2D82-4C4B-B325-D02F2329BC55}">
      <dgm:prSet phldrT="[Text]" custT="1"/>
      <dgm:spPr/>
      <dgm:t>
        <a:bodyPr/>
        <a:lstStyle/>
        <a:p>
          <a:r>
            <a:rPr lang="en-US" altLang="zh-CN" sz="2400" dirty="0">
              <a:latin typeface="Arial" charset="0"/>
              <a:ea typeface="Arial" charset="0"/>
              <a:cs typeface="Arial" charset="0"/>
            </a:rPr>
            <a:t>Extract</a:t>
          </a:r>
          <a:r>
            <a:rPr lang="zh-CN" altLang="en-US" sz="24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dirty="0">
              <a:latin typeface="Arial" charset="0"/>
              <a:ea typeface="Arial" charset="0"/>
              <a:cs typeface="Arial" charset="0"/>
            </a:rPr>
            <a:t>columns</a:t>
          </a:r>
          <a:r>
            <a:rPr lang="zh-CN" altLang="en-US" sz="24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dirty="0">
              <a:latin typeface="Arial" charset="0"/>
              <a:ea typeface="Arial" charset="0"/>
              <a:cs typeface="Arial" charset="0"/>
            </a:rPr>
            <a:t>on</a:t>
          </a:r>
          <a:r>
            <a:rPr lang="zh-CN" altLang="en-US" sz="24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dirty="0">
              <a:latin typeface="Arial" charset="0"/>
              <a:ea typeface="Arial" charset="0"/>
              <a:cs typeface="Arial" charset="0"/>
            </a:rPr>
            <a:t>fire</a:t>
          </a:r>
          <a:r>
            <a:rPr lang="zh-CN" altLang="en-US" sz="24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dirty="0">
              <a:latin typeface="Arial" charset="0"/>
              <a:ea typeface="Arial" charset="0"/>
              <a:cs typeface="Arial" charset="0"/>
            </a:rPr>
            <a:t>causes</a:t>
          </a:r>
          <a:r>
            <a:rPr lang="zh-CN" altLang="en-US" sz="24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dirty="0">
              <a:latin typeface="Arial" charset="0"/>
              <a:ea typeface="Arial" charset="0"/>
              <a:cs typeface="Arial" charset="0"/>
            </a:rPr>
            <a:t>and</a:t>
          </a:r>
          <a:r>
            <a:rPr lang="zh-CN" altLang="en-US" sz="24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dirty="0">
              <a:latin typeface="Arial" charset="0"/>
              <a:ea typeface="Arial" charset="0"/>
              <a:cs typeface="Arial" charset="0"/>
            </a:rPr>
            <a:t>potential</a:t>
          </a:r>
          <a:r>
            <a:rPr lang="zh-CN" altLang="en-US" sz="24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dirty="0">
              <a:latin typeface="Arial" charset="0"/>
              <a:ea typeface="Arial" charset="0"/>
              <a:cs typeface="Arial" charset="0"/>
            </a:rPr>
            <a:t>related</a:t>
          </a:r>
          <a:r>
            <a:rPr lang="zh-CN" altLang="en-US" sz="24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dirty="0">
              <a:latin typeface="Arial" charset="0"/>
              <a:ea typeface="Arial" charset="0"/>
              <a:cs typeface="Arial" charset="0"/>
            </a:rPr>
            <a:t>factors</a:t>
          </a:r>
          <a:r>
            <a:rPr lang="zh-CN" altLang="en-US" sz="24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dirty="0">
              <a:latin typeface="Arial" charset="0"/>
              <a:ea typeface="Arial" charset="0"/>
              <a:cs typeface="Arial" charset="0"/>
            </a:rPr>
            <a:t>for</a:t>
          </a:r>
          <a:r>
            <a:rPr lang="zh-CN" altLang="en-US" sz="24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dirty="0">
              <a:latin typeface="Arial" charset="0"/>
              <a:ea typeface="Arial" charset="0"/>
              <a:cs typeface="Arial" charset="0"/>
            </a:rPr>
            <a:t>3</a:t>
          </a:r>
          <a:r>
            <a:rPr lang="zh-CN" altLang="en-US" sz="24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dirty="0">
              <a:latin typeface="Arial" charset="0"/>
              <a:ea typeface="Arial" charset="0"/>
              <a:cs typeface="Arial" charset="0"/>
            </a:rPr>
            <a:t>states</a:t>
          </a:r>
          <a:r>
            <a:rPr lang="zh-CN" altLang="en-US" sz="24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dirty="0">
              <a:latin typeface="Arial" charset="0"/>
              <a:ea typeface="Arial" charset="0"/>
              <a:cs typeface="Arial" charset="0"/>
            </a:rPr>
            <a:t>-</a:t>
          </a:r>
          <a:r>
            <a:rPr lang="zh-CN" altLang="en-US" sz="24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dirty="0">
              <a:latin typeface="Arial" charset="0"/>
              <a:ea typeface="Arial" charset="0"/>
              <a:cs typeface="Arial" charset="0"/>
            </a:rPr>
            <a:t>CA,</a:t>
          </a:r>
          <a:r>
            <a:rPr lang="zh-CN" altLang="en-US" sz="24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dirty="0">
              <a:latin typeface="Arial" charset="0"/>
              <a:ea typeface="Arial" charset="0"/>
              <a:cs typeface="Arial" charset="0"/>
            </a:rPr>
            <a:t>CO,</a:t>
          </a:r>
          <a:r>
            <a:rPr lang="zh-CN" altLang="en-US" sz="24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dirty="0">
              <a:latin typeface="Arial" charset="0"/>
              <a:ea typeface="Arial" charset="0"/>
              <a:cs typeface="Arial" charset="0"/>
            </a:rPr>
            <a:t>TX</a:t>
          </a:r>
          <a:r>
            <a:rPr lang="zh-CN" altLang="en-US" sz="2400" dirty="0">
              <a:latin typeface="Arial" charset="0"/>
              <a:ea typeface="Arial" charset="0"/>
              <a:cs typeface="Arial" charset="0"/>
            </a:rPr>
            <a:t> </a:t>
          </a:r>
          <a:endParaRPr lang="en-US" sz="2400" dirty="0">
            <a:latin typeface="Arial" charset="0"/>
            <a:ea typeface="Arial" charset="0"/>
            <a:cs typeface="Arial" charset="0"/>
          </a:endParaRPr>
        </a:p>
      </dgm:t>
    </dgm:pt>
    <dgm:pt modelId="{5E0C13C5-D3C2-6D4C-A073-0C103E2A401B}" type="parTrans" cxnId="{6FD727F7-12ED-DB4F-AE0A-48E06A97CA2C}">
      <dgm:prSet/>
      <dgm:spPr/>
      <dgm:t>
        <a:bodyPr/>
        <a:lstStyle/>
        <a:p>
          <a:endParaRPr lang="en-US" sz="2400">
            <a:latin typeface="Arial" charset="0"/>
            <a:ea typeface="Arial" charset="0"/>
            <a:cs typeface="Arial" charset="0"/>
          </a:endParaRPr>
        </a:p>
      </dgm:t>
    </dgm:pt>
    <dgm:pt modelId="{5036B7E9-B56A-DC41-B41D-59F6E4BE3B88}" type="sibTrans" cxnId="{6FD727F7-12ED-DB4F-AE0A-48E06A97CA2C}">
      <dgm:prSet/>
      <dgm:spPr/>
      <dgm:t>
        <a:bodyPr/>
        <a:lstStyle/>
        <a:p>
          <a:endParaRPr lang="en-US" sz="2400">
            <a:latin typeface="Arial" charset="0"/>
            <a:ea typeface="Arial" charset="0"/>
            <a:cs typeface="Arial" charset="0"/>
          </a:endParaRPr>
        </a:p>
      </dgm:t>
    </dgm:pt>
    <dgm:pt modelId="{923F7FBB-5DB1-C84A-B025-2B4C7220634E}">
      <dgm:prSet phldrT="[Text]" custT="1"/>
      <dgm:spPr/>
      <dgm:t>
        <a:bodyPr/>
        <a:lstStyle/>
        <a:p>
          <a:r>
            <a:rPr lang="en-US" altLang="zh-CN" sz="2400" dirty="0">
              <a:latin typeface="Arial" charset="0"/>
              <a:ea typeface="Arial" charset="0"/>
              <a:cs typeface="Arial" charset="0"/>
            </a:rPr>
            <a:t>Delete</a:t>
          </a:r>
          <a:r>
            <a:rPr lang="zh-CN" altLang="en-US" sz="24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dirty="0">
              <a:latin typeface="Arial" charset="0"/>
              <a:ea typeface="Arial" charset="0"/>
              <a:cs typeface="Arial" charset="0"/>
            </a:rPr>
            <a:t>rows</a:t>
          </a:r>
          <a:r>
            <a:rPr lang="zh-CN" altLang="en-US" sz="24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dirty="0">
              <a:latin typeface="Arial" charset="0"/>
              <a:ea typeface="Arial" charset="0"/>
              <a:cs typeface="Arial" charset="0"/>
            </a:rPr>
            <a:t>with</a:t>
          </a:r>
          <a:r>
            <a:rPr lang="zh-CN" altLang="en-US" sz="24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dirty="0">
              <a:latin typeface="Arial" charset="0"/>
              <a:ea typeface="Arial" charset="0"/>
              <a:cs typeface="Arial" charset="0"/>
            </a:rPr>
            <a:t>missing</a:t>
          </a:r>
          <a:r>
            <a:rPr lang="zh-CN" altLang="en-US" sz="24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dirty="0">
              <a:latin typeface="Arial" charset="0"/>
              <a:ea typeface="Arial" charset="0"/>
              <a:cs typeface="Arial" charset="0"/>
            </a:rPr>
            <a:t>and</a:t>
          </a:r>
          <a:r>
            <a:rPr lang="zh-CN" altLang="en-US" sz="24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dirty="0">
              <a:latin typeface="Arial" charset="0"/>
              <a:ea typeface="Arial" charset="0"/>
              <a:cs typeface="Arial" charset="0"/>
            </a:rPr>
            <a:t>incorrect</a:t>
          </a:r>
          <a:r>
            <a:rPr lang="zh-CN" altLang="en-US" sz="24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dirty="0">
              <a:latin typeface="Arial" charset="0"/>
              <a:ea typeface="Arial" charset="0"/>
              <a:cs typeface="Arial" charset="0"/>
            </a:rPr>
            <a:t>values</a:t>
          </a:r>
          <a:r>
            <a:rPr lang="zh-CN" altLang="en-US" sz="2400" dirty="0">
              <a:latin typeface="Arial" charset="0"/>
              <a:ea typeface="Arial" charset="0"/>
              <a:cs typeface="Arial" charset="0"/>
            </a:rPr>
            <a:t> </a:t>
          </a:r>
          <a:endParaRPr lang="en-US" sz="2400" dirty="0">
            <a:latin typeface="Arial" charset="0"/>
            <a:ea typeface="Arial" charset="0"/>
            <a:cs typeface="Arial" charset="0"/>
          </a:endParaRPr>
        </a:p>
      </dgm:t>
    </dgm:pt>
    <dgm:pt modelId="{DF7C3C10-DBFA-B74E-B5A4-3AF4C42CF343}" type="parTrans" cxnId="{E3371957-71F9-C94C-8FAB-69F8E9FF1A55}">
      <dgm:prSet/>
      <dgm:spPr/>
      <dgm:t>
        <a:bodyPr/>
        <a:lstStyle/>
        <a:p>
          <a:endParaRPr lang="en-US" sz="2400">
            <a:latin typeface="Arial" charset="0"/>
            <a:ea typeface="Arial" charset="0"/>
            <a:cs typeface="Arial" charset="0"/>
          </a:endParaRPr>
        </a:p>
      </dgm:t>
    </dgm:pt>
    <dgm:pt modelId="{0039615F-2718-4040-95AE-665109D57CE2}" type="sibTrans" cxnId="{E3371957-71F9-C94C-8FAB-69F8E9FF1A55}">
      <dgm:prSet/>
      <dgm:spPr/>
      <dgm:t>
        <a:bodyPr/>
        <a:lstStyle/>
        <a:p>
          <a:endParaRPr lang="en-US" sz="2400">
            <a:latin typeface="Arial" charset="0"/>
            <a:ea typeface="Arial" charset="0"/>
            <a:cs typeface="Arial" charset="0"/>
          </a:endParaRPr>
        </a:p>
      </dgm:t>
    </dgm:pt>
    <dgm:pt modelId="{7C399D98-96CA-DD48-BD77-0D392640369C}" type="pres">
      <dgm:prSet presAssocID="{14E608DC-6760-A049-89F3-761978C1C69C}" presName="CompostProcess" presStyleCnt="0">
        <dgm:presLayoutVars>
          <dgm:dir/>
          <dgm:resizeHandles val="exact"/>
        </dgm:presLayoutVars>
      </dgm:prSet>
      <dgm:spPr/>
    </dgm:pt>
    <dgm:pt modelId="{ACBD2FBA-D16F-F24F-B801-F59D0D8945FA}" type="pres">
      <dgm:prSet presAssocID="{14E608DC-6760-A049-89F3-761978C1C69C}" presName="arrow" presStyleLbl="bgShp" presStyleIdx="0" presStyleCnt="1"/>
      <dgm:spPr/>
    </dgm:pt>
    <dgm:pt modelId="{E8237793-F398-8C46-B642-151CC60CD6A0}" type="pres">
      <dgm:prSet presAssocID="{14E608DC-6760-A049-89F3-761978C1C69C}" presName="linearProcess" presStyleCnt="0"/>
      <dgm:spPr/>
    </dgm:pt>
    <dgm:pt modelId="{CF85CF6F-0F2F-CC44-B1CF-11B6FD7E1EE4}" type="pres">
      <dgm:prSet presAssocID="{F6409E38-4136-9742-AC7E-2597E99F6451}" presName="textNode" presStyleLbl="node1" presStyleIdx="0" presStyleCnt="3">
        <dgm:presLayoutVars>
          <dgm:bulletEnabled val="1"/>
        </dgm:presLayoutVars>
      </dgm:prSet>
      <dgm:spPr/>
    </dgm:pt>
    <dgm:pt modelId="{8D5AF17D-01A8-A44E-ABC5-4FEE0BBCBC53}" type="pres">
      <dgm:prSet presAssocID="{4A8638E4-9239-7842-8844-FC5F7C44194F}" presName="sibTrans" presStyleCnt="0"/>
      <dgm:spPr/>
    </dgm:pt>
    <dgm:pt modelId="{DEBD2303-9E6A-DE4F-AE6A-45F213832742}" type="pres">
      <dgm:prSet presAssocID="{14A5ED23-2D82-4C4B-B325-D02F2329BC55}" presName="textNode" presStyleLbl="node1" presStyleIdx="1" presStyleCnt="3">
        <dgm:presLayoutVars>
          <dgm:bulletEnabled val="1"/>
        </dgm:presLayoutVars>
      </dgm:prSet>
      <dgm:spPr/>
    </dgm:pt>
    <dgm:pt modelId="{5FE65252-ADEB-3A43-970D-8021C21B6855}" type="pres">
      <dgm:prSet presAssocID="{5036B7E9-B56A-DC41-B41D-59F6E4BE3B88}" presName="sibTrans" presStyleCnt="0"/>
      <dgm:spPr/>
    </dgm:pt>
    <dgm:pt modelId="{A0948736-C106-0D49-889D-6141FA8FF506}" type="pres">
      <dgm:prSet presAssocID="{923F7FBB-5DB1-C84A-B025-2B4C7220634E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0ACA6401-12F8-A545-B724-DE630DE0C304}" type="presOf" srcId="{F6409E38-4136-9742-AC7E-2597E99F6451}" destId="{CF85CF6F-0F2F-CC44-B1CF-11B6FD7E1EE4}" srcOrd="0" destOrd="0" presId="urn:microsoft.com/office/officeart/2005/8/layout/hProcess9"/>
    <dgm:cxn modelId="{916F912E-39CB-B149-9338-4BF24BF95B04}" type="presOf" srcId="{14A5ED23-2D82-4C4B-B325-D02F2329BC55}" destId="{DEBD2303-9E6A-DE4F-AE6A-45F213832742}" srcOrd="0" destOrd="0" presId="urn:microsoft.com/office/officeart/2005/8/layout/hProcess9"/>
    <dgm:cxn modelId="{E3371957-71F9-C94C-8FAB-69F8E9FF1A55}" srcId="{14E608DC-6760-A049-89F3-761978C1C69C}" destId="{923F7FBB-5DB1-C84A-B025-2B4C7220634E}" srcOrd="2" destOrd="0" parTransId="{DF7C3C10-DBFA-B74E-B5A4-3AF4C42CF343}" sibTransId="{0039615F-2718-4040-95AE-665109D57CE2}"/>
    <dgm:cxn modelId="{C48351B2-7D96-4343-8855-4838F460395D}" type="presOf" srcId="{923F7FBB-5DB1-C84A-B025-2B4C7220634E}" destId="{A0948736-C106-0D49-889D-6141FA8FF506}" srcOrd="0" destOrd="0" presId="urn:microsoft.com/office/officeart/2005/8/layout/hProcess9"/>
    <dgm:cxn modelId="{39CED8CA-3028-3B40-B0AC-78B52EF6ADE2}" srcId="{14E608DC-6760-A049-89F3-761978C1C69C}" destId="{F6409E38-4136-9742-AC7E-2597E99F6451}" srcOrd="0" destOrd="0" parTransId="{4F00F88F-4E7D-4F45-9799-B6544FE54733}" sibTransId="{4A8638E4-9239-7842-8844-FC5F7C44194F}"/>
    <dgm:cxn modelId="{418FBCE7-FE59-994E-BB8E-DDB6D093588D}" type="presOf" srcId="{14E608DC-6760-A049-89F3-761978C1C69C}" destId="{7C399D98-96CA-DD48-BD77-0D392640369C}" srcOrd="0" destOrd="0" presId="urn:microsoft.com/office/officeart/2005/8/layout/hProcess9"/>
    <dgm:cxn modelId="{6FD727F7-12ED-DB4F-AE0A-48E06A97CA2C}" srcId="{14E608DC-6760-A049-89F3-761978C1C69C}" destId="{14A5ED23-2D82-4C4B-B325-D02F2329BC55}" srcOrd="1" destOrd="0" parTransId="{5E0C13C5-D3C2-6D4C-A073-0C103E2A401B}" sibTransId="{5036B7E9-B56A-DC41-B41D-59F6E4BE3B88}"/>
    <dgm:cxn modelId="{B4C3CF22-41D7-954A-AD50-391E5107F1B0}" type="presParOf" srcId="{7C399D98-96CA-DD48-BD77-0D392640369C}" destId="{ACBD2FBA-D16F-F24F-B801-F59D0D8945FA}" srcOrd="0" destOrd="0" presId="urn:microsoft.com/office/officeart/2005/8/layout/hProcess9"/>
    <dgm:cxn modelId="{5FAD179D-DBE8-AB45-8A30-FF2B84BBAC04}" type="presParOf" srcId="{7C399D98-96CA-DD48-BD77-0D392640369C}" destId="{E8237793-F398-8C46-B642-151CC60CD6A0}" srcOrd="1" destOrd="0" presId="urn:microsoft.com/office/officeart/2005/8/layout/hProcess9"/>
    <dgm:cxn modelId="{5682401C-A45A-0A48-813B-F2392BB410E0}" type="presParOf" srcId="{E8237793-F398-8C46-B642-151CC60CD6A0}" destId="{CF85CF6F-0F2F-CC44-B1CF-11B6FD7E1EE4}" srcOrd="0" destOrd="0" presId="urn:microsoft.com/office/officeart/2005/8/layout/hProcess9"/>
    <dgm:cxn modelId="{5DEA8BFF-B7B0-0948-A512-AA76D3790DB8}" type="presParOf" srcId="{E8237793-F398-8C46-B642-151CC60CD6A0}" destId="{8D5AF17D-01A8-A44E-ABC5-4FEE0BBCBC53}" srcOrd="1" destOrd="0" presId="urn:microsoft.com/office/officeart/2005/8/layout/hProcess9"/>
    <dgm:cxn modelId="{2194720C-F012-494A-9BA1-6234FC31BF5C}" type="presParOf" srcId="{E8237793-F398-8C46-B642-151CC60CD6A0}" destId="{DEBD2303-9E6A-DE4F-AE6A-45F213832742}" srcOrd="2" destOrd="0" presId="urn:microsoft.com/office/officeart/2005/8/layout/hProcess9"/>
    <dgm:cxn modelId="{2AB7F7C4-F637-3547-B9C0-67B4539F20B7}" type="presParOf" srcId="{E8237793-F398-8C46-B642-151CC60CD6A0}" destId="{5FE65252-ADEB-3A43-970D-8021C21B6855}" srcOrd="3" destOrd="0" presId="urn:microsoft.com/office/officeart/2005/8/layout/hProcess9"/>
    <dgm:cxn modelId="{0E1573A1-2099-B24D-9734-FA76887AF0E6}" type="presParOf" srcId="{E8237793-F398-8C46-B642-151CC60CD6A0}" destId="{A0948736-C106-0D49-889D-6141FA8FF506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4E608DC-6760-A049-89F3-761978C1C69C}" type="doc">
      <dgm:prSet loTypeId="urn:microsoft.com/office/officeart/2005/8/layout/hProcess9" loCatId="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F6409E38-4136-9742-AC7E-2597E99F6451}">
      <dgm:prSet phldrT="[Text]" custT="1"/>
      <dgm:spPr/>
      <dgm:t>
        <a:bodyPr/>
        <a:lstStyle/>
        <a:p>
          <a:r>
            <a:rPr lang="en-US" altLang="zh-CN" sz="2400" dirty="0">
              <a:latin typeface="Arial" charset="0"/>
              <a:ea typeface="Arial" charset="0"/>
              <a:cs typeface="Arial" charset="0"/>
            </a:rPr>
            <a:t>Data</a:t>
          </a:r>
          <a:r>
            <a:rPr lang="zh-CN" altLang="en-US" sz="24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dirty="0">
              <a:latin typeface="Arial" charset="0"/>
              <a:ea typeface="Arial" charset="0"/>
              <a:cs typeface="Arial" charset="0"/>
            </a:rPr>
            <a:t>formatting</a:t>
          </a:r>
          <a:r>
            <a:rPr lang="zh-CN" altLang="en-US" sz="24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dirty="0">
              <a:latin typeface="Arial" charset="0"/>
              <a:ea typeface="Arial" charset="0"/>
              <a:cs typeface="Arial" charset="0"/>
            </a:rPr>
            <a:t>on</a:t>
          </a:r>
          <a:r>
            <a:rPr lang="zh-CN" altLang="en-US" sz="24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dirty="0">
              <a:latin typeface="Arial" charset="0"/>
              <a:ea typeface="Arial" charset="0"/>
              <a:cs typeface="Arial" charset="0"/>
            </a:rPr>
            <a:t>time</a:t>
          </a:r>
          <a:r>
            <a:rPr lang="zh-CN" altLang="en-US" sz="24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dirty="0">
              <a:latin typeface="Arial" charset="0"/>
              <a:ea typeface="Arial" charset="0"/>
              <a:cs typeface="Arial" charset="0"/>
            </a:rPr>
            <a:t>variables</a:t>
          </a:r>
          <a:r>
            <a:rPr lang="zh-CN" altLang="en-US" sz="2400" dirty="0">
              <a:latin typeface="Arial" charset="0"/>
              <a:ea typeface="Arial" charset="0"/>
              <a:cs typeface="Arial" charset="0"/>
            </a:rPr>
            <a:t>  </a:t>
          </a:r>
          <a:r>
            <a:rPr lang="en-US" altLang="zh-CN" sz="2400" dirty="0">
              <a:latin typeface="Arial" charset="0"/>
              <a:ea typeface="Arial" charset="0"/>
              <a:cs typeface="Arial" charset="0"/>
            </a:rPr>
            <a:t>and</a:t>
          </a:r>
          <a:r>
            <a:rPr lang="zh-CN" altLang="en-US" sz="24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dirty="0">
              <a:latin typeface="Arial" charset="0"/>
              <a:ea typeface="Arial" charset="0"/>
              <a:cs typeface="Arial" charset="0"/>
            </a:rPr>
            <a:t>change</a:t>
          </a:r>
          <a:r>
            <a:rPr lang="zh-CN" altLang="en-US" sz="24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dirty="0">
              <a:latin typeface="Arial" charset="0"/>
              <a:ea typeface="Arial" charset="0"/>
              <a:cs typeface="Arial" charset="0"/>
            </a:rPr>
            <a:t>categorical</a:t>
          </a:r>
          <a:r>
            <a:rPr lang="zh-CN" altLang="en-US" sz="24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dirty="0">
              <a:latin typeface="Arial" charset="0"/>
              <a:ea typeface="Arial" charset="0"/>
              <a:cs typeface="Arial" charset="0"/>
            </a:rPr>
            <a:t>values</a:t>
          </a:r>
          <a:r>
            <a:rPr lang="zh-CN" altLang="en-US" sz="24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dirty="0">
              <a:latin typeface="Arial" charset="0"/>
              <a:ea typeface="Arial" charset="0"/>
              <a:cs typeface="Arial" charset="0"/>
            </a:rPr>
            <a:t>to</a:t>
          </a:r>
          <a:r>
            <a:rPr lang="zh-CN" altLang="en-US" sz="24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dirty="0">
              <a:latin typeface="Arial" charset="0"/>
              <a:ea typeface="Arial" charset="0"/>
              <a:cs typeface="Arial" charset="0"/>
            </a:rPr>
            <a:t>numerical</a:t>
          </a:r>
          <a:r>
            <a:rPr lang="zh-CN" altLang="en-US" sz="24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dirty="0">
              <a:latin typeface="Arial" charset="0"/>
              <a:ea typeface="Arial" charset="0"/>
              <a:cs typeface="Arial" charset="0"/>
            </a:rPr>
            <a:t>values</a:t>
          </a:r>
          <a:r>
            <a:rPr lang="zh-CN" altLang="en-US" sz="2400" dirty="0">
              <a:latin typeface="Arial" charset="0"/>
              <a:ea typeface="Arial" charset="0"/>
              <a:cs typeface="Arial" charset="0"/>
            </a:rPr>
            <a:t> </a:t>
          </a:r>
          <a:endParaRPr lang="en-US" altLang="zh-CN" sz="2400" dirty="0">
            <a:latin typeface="Arial" charset="0"/>
            <a:ea typeface="Arial" charset="0"/>
            <a:cs typeface="Arial" charset="0"/>
          </a:endParaRPr>
        </a:p>
      </dgm:t>
    </dgm:pt>
    <dgm:pt modelId="{4F00F88F-4E7D-4F45-9799-B6544FE54733}" type="parTrans" cxnId="{39CED8CA-3028-3B40-B0AC-78B52EF6ADE2}">
      <dgm:prSet/>
      <dgm:spPr/>
      <dgm:t>
        <a:bodyPr/>
        <a:lstStyle/>
        <a:p>
          <a:endParaRPr lang="en-US" sz="2400">
            <a:latin typeface="Arial" charset="0"/>
            <a:ea typeface="Arial" charset="0"/>
            <a:cs typeface="Arial" charset="0"/>
          </a:endParaRPr>
        </a:p>
      </dgm:t>
    </dgm:pt>
    <dgm:pt modelId="{4A8638E4-9239-7842-8844-FC5F7C44194F}" type="sibTrans" cxnId="{39CED8CA-3028-3B40-B0AC-78B52EF6ADE2}">
      <dgm:prSet/>
      <dgm:spPr/>
      <dgm:t>
        <a:bodyPr/>
        <a:lstStyle/>
        <a:p>
          <a:endParaRPr lang="en-US" sz="2400">
            <a:latin typeface="Arial" charset="0"/>
            <a:ea typeface="Arial" charset="0"/>
            <a:cs typeface="Arial" charset="0"/>
          </a:endParaRPr>
        </a:p>
      </dgm:t>
    </dgm:pt>
    <dgm:pt modelId="{14A5ED23-2D82-4C4B-B325-D02F2329BC55}">
      <dgm:prSet phldrT="[Text]" custT="1"/>
      <dgm:spPr/>
      <dgm:t>
        <a:bodyPr/>
        <a:lstStyle/>
        <a:p>
          <a:r>
            <a:rPr lang="en-US" altLang="zh-CN" sz="2400" dirty="0">
              <a:latin typeface="Arial" charset="0"/>
              <a:ea typeface="Arial" charset="0"/>
              <a:cs typeface="Arial" charset="0"/>
            </a:rPr>
            <a:t>Aggregate</a:t>
          </a:r>
          <a:r>
            <a:rPr lang="zh-CN" altLang="en-US" sz="24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dirty="0">
              <a:latin typeface="Arial" charset="0"/>
              <a:ea typeface="Arial" charset="0"/>
              <a:cs typeface="Arial" charset="0"/>
            </a:rPr>
            <a:t>data</a:t>
          </a:r>
          <a:r>
            <a:rPr lang="zh-CN" altLang="en-US" sz="24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dirty="0">
              <a:latin typeface="Arial" charset="0"/>
              <a:ea typeface="Arial" charset="0"/>
              <a:cs typeface="Arial" charset="0"/>
            </a:rPr>
            <a:t>with</a:t>
          </a:r>
          <a:r>
            <a:rPr lang="zh-CN" altLang="en-US" sz="24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dirty="0">
              <a:latin typeface="Arial" charset="0"/>
              <a:ea typeface="Arial" charset="0"/>
              <a:cs typeface="Arial" charset="0"/>
            </a:rPr>
            <a:t>historical</a:t>
          </a:r>
          <a:r>
            <a:rPr lang="zh-CN" altLang="en-US" sz="24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dirty="0">
              <a:latin typeface="Arial" charset="0"/>
              <a:ea typeface="Arial" charset="0"/>
              <a:cs typeface="Arial" charset="0"/>
            </a:rPr>
            <a:t>weather</a:t>
          </a:r>
          <a:r>
            <a:rPr lang="zh-CN" altLang="en-US" sz="24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dirty="0">
              <a:latin typeface="Arial" charset="0"/>
              <a:ea typeface="Arial" charset="0"/>
              <a:cs typeface="Arial" charset="0"/>
            </a:rPr>
            <a:t>data</a:t>
          </a:r>
          <a:r>
            <a:rPr lang="zh-CN" altLang="en-US" sz="24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dirty="0">
              <a:latin typeface="Arial" charset="0"/>
              <a:ea typeface="Arial" charset="0"/>
              <a:cs typeface="Arial" charset="0"/>
            </a:rPr>
            <a:t>(temperature,</a:t>
          </a:r>
          <a:r>
            <a:rPr lang="zh-CN" altLang="en-US" sz="24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dirty="0">
              <a:latin typeface="Arial" charset="0"/>
              <a:ea typeface="Arial" charset="0"/>
              <a:cs typeface="Arial" charset="0"/>
            </a:rPr>
            <a:t>wind</a:t>
          </a:r>
          <a:r>
            <a:rPr lang="zh-CN" altLang="en-US" sz="24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dirty="0">
              <a:latin typeface="Arial" charset="0"/>
              <a:ea typeface="Arial" charset="0"/>
              <a:cs typeface="Arial" charset="0"/>
            </a:rPr>
            <a:t>speed)</a:t>
          </a:r>
          <a:endParaRPr lang="en-US" sz="2400" dirty="0">
            <a:latin typeface="Arial" charset="0"/>
            <a:ea typeface="Arial" charset="0"/>
            <a:cs typeface="Arial" charset="0"/>
          </a:endParaRPr>
        </a:p>
      </dgm:t>
    </dgm:pt>
    <dgm:pt modelId="{5E0C13C5-D3C2-6D4C-A073-0C103E2A401B}" type="parTrans" cxnId="{6FD727F7-12ED-DB4F-AE0A-48E06A97CA2C}">
      <dgm:prSet/>
      <dgm:spPr/>
      <dgm:t>
        <a:bodyPr/>
        <a:lstStyle/>
        <a:p>
          <a:endParaRPr lang="en-US" sz="2400">
            <a:latin typeface="Arial" charset="0"/>
            <a:ea typeface="Arial" charset="0"/>
            <a:cs typeface="Arial" charset="0"/>
          </a:endParaRPr>
        </a:p>
      </dgm:t>
    </dgm:pt>
    <dgm:pt modelId="{5036B7E9-B56A-DC41-B41D-59F6E4BE3B88}" type="sibTrans" cxnId="{6FD727F7-12ED-DB4F-AE0A-48E06A97CA2C}">
      <dgm:prSet/>
      <dgm:spPr/>
      <dgm:t>
        <a:bodyPr/>
        <a:lstStyle/>
        <a:p>
          <a:endParaRPr lang="en-US" sz="2400">
            <a:latin typeface="Arial" charset="0"/>
            <a:ea typeface="Arial" charset="0"/>
            <a:cs typeface="Arial" charset="0"/>
          </a:endParaRPr>
        </a:p>
      </dgm:t>
    </dgm:pt>
    <dgm:pt modelId="{923F7FBB-5DB1-C84A-B025-2B4C7220634E}">
      <dgm:prSet phldrT="[Text]" custT="1"/>
      <dgm:spPr/>
      <dgm:t>
        <a:bodyPr/>
        <a:lstStyle/>
        <a:p>
          <a:pPr>
            <a:lnSpc>
              <a:spcPct val="100000"/>
            </a:lnSpc>
          </a:pPr>
          <a:endParaRPr lang="en-US" altLang="zh-CN" sz="2400" dirty="0">
            <a:latin typeface="Arial" charset="0"/>
            <a:ea typeface="Arial" charset="0"/>
            <a:cs typeface="Arial" charset="0"/>
          </a:endParaRPr>
        </a:p>
        <a:p>
          <a:pPr>
            <a:lnSpc>
              <a:spcPct val="100000"/>
            </a:lnSpc>
          </a:pPr>
          <a:r>
            <a:rPr lang="en-US" altLang="zh-CN" sz="2400" dirty="0">
              <a:latin typeface="Arial" charset="0"/>
              <a:ea typeface="Arial" charset="0"/>
              <a:cs typeface="Arial" charset="0"/>
            </a:rPr>
            <a:t>Preprocessed</a:t>
          </a:r>
          <a:r>
            <a:rPr lang="zh-CN" altLang="en-US" sz="24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dirty="0">
              <a:latin typeface="Arial" charset="0"/>
              <a:ea typeface="Arial" charset="0"/>
              <a:cs typeface="Arial" charset="0"/>
            </a:rPr>
            <a:t>data</a:t>
          </a:r>
          <a:r>
            <a:rPr lang="zh-CN" altLang="en-US" sz="24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dirty="0">
              <a:latin typeface="Arial" charset="0"/>
              <a:ea typeface="Arial" charset="0"/>
              <a:cs typeface="Arial" charset="0"/>
            </a:rPr>
            <a:t>67373</a:t>
          </a:r>
          <a:r>
            <a:rPr lang="zh-CN" altLang="en-US" sz="24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dirty="0">
              <a:latin typeface="Arial" charset="0"/>
              <a:ea typeface="Arial" charset="0"/>
              <a:cs typeface="Arial" charset="0"/>
            </a:rPr>
            <a:t>data</a:t>
          </a:r>
          <a:r>
            <a:rPr lang="zh-CN" altLang="en-US" sz="24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dirty="0">
              <a:latin typeface="Arial" charset="0"/>
              <a:ea typeface="Arial" charset="0"/>
              <a:cs typeface="Arial" charset="0"/>
            </a:rPr>
            <a:t>entries</a:t>
          </a:r>
          <a:r>
            <a:rPr lang="zh-CN" altLang="en-US" sz="24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dirty="0">
              <a:latin typeface="Arial" charset="0"/>
              <a:ea typeface="Arial" charset="0"/>
              <a:cs typeface="Arial" charset="0"/>
            </a:rPr>
            <a:t>with</a:t>
          </a:r>
          <a:r>
            <a:rPr lang="zh-CN" altLang="en-US" sz="24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dirty="0">
              <a:latin typeface="Arial" charset="0"/>
              <a:ea typeface="Arial" charset="0"/>
              <a:cs typeface="Arial" charset="0"/>
            </a:rPr>
            <a:t>17</a:t>
          </a:r>
          <a:r>
            <a:rPr lang="zh-CN" altLang="en-US" sz="24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dirty="0">
              <a:latin typeface="Arial" charset="0"/>
              <a:ea typeface="Arial" charset="0"/>
              <a:cs typeface="Arial" charset="0"/>
            </a:rPr>
            <a:t>columns</a:t>
          </a:r>
          <a:r>
            <a:rPr lang="zh-CN" altLang="en-US" sz="2400" dirty="0">
              <a:latin typeface="Arial" charset="0"/>
              <a:ea typeface="Arial" charset="0"/>
              <a:cs typeface="Arial" charset="0"/>
            </a:rPr>
            <a:t>  </a:t>
          </a:r>
          <a:endParaRPr lang="en-US" altLang="zh-CN" sz="2400" dirty="0">
            <a:latin typeface="Arial" charset="0"/>
            <a:ea typeface="Arial" charset="0"/>
            <a:cs typeface="Arial" charset="0"/>
          </a:endParaRPr>
        </a:p>
        <a:p>
          <a:pPr>
            <a:lnSpc>
              <a:spcPct val="90000"/>
            </a:lnSpc>
          </a:pPr>
          <a:endParaRPr lang="en-US" sz="2400" dirty="0">
            <a:latin typeface="Arial" charset="0"/>
            <a:ea typeface="Arial" charset="0"/>
            <a:cs typeface="Arial" charset="0"/>
          </a:endParaRPr>
        </a:p>
      </dgm:t>
    </dgm:pt>
    <dgm:pt modelId="{DF7C3C10-DBFA-B74E-B5A4-3AF4C42CF343}" type="parTrans" cxnId="{E3371957-71F9-C94C-8FAB-69F8E9FF1A55}">
      <dgm:prSet/>
      <dgm:spPr/>
      <dgm:t>
        <a:bodyPr/>
        <a:lstStyle/>
        <a:p>
          <a:endParaRPr lang="en-US" sz="2400">
            <a:latin typeface="Arial" charset="0"/>
            <a:ea typeface="Arial" charset="0"/>
            <a:cs typeface="Arial" charset="0"/>
          </a:endParaRPr>
        </a:p>
      </dgm:t>
    </dgm:pt>
    <dgm:pt modelId="{0039615F-2718-4040-95AE-665109D57CE2}" type="sibTrans" cxnId="{E3371957-71F9-C94C-8FAB-69F8E9FF1A55}">
      <dgm:prSet/>
      <dgm:spPr/>
      <dgm:t>
        <a:bodyPr/>
        <a:lstStyle/>
        <a:p>
          <a:endParaRPr lang="en-US" sz="2400">
            <a:latin typeface="Arial" charset="0"/>
            <a:ea typeface="Arial" charset="0"/>
            <a:cs typeface="Arial" charset="0"/>
          </a:endParaRPr>
        </a:p>
      </dgm:t>
    </dgm:pt>
    <dgm:pt modelId="{7C399D98-96CA-DD48-BD77-0D392640369C}" type="pres">
      <dgm:prSet presAssocID="{14E608DC-6760-A049-89F3-761978C1C69C}" presName="CompostProcess" presStyleCnt="0">
        <dgm:presLayoutVars>
          <dgm:dir/>
          <dgm:resizeHandles val="exact"/>
        </dgm:presLayoutVars>
      </dgm:prSet>
      <dgm:spPr/>
    </dgm:pt>
    <dgm:pt modelId="{ACBD2FBA-D16F-F24F-B801-F59D0D8945FA}" type="pres">
      <dgm:prSet presAssocID="{14E608DC-6760-A049-89F3-761978C1C69C}" presName="arrow" presStyleLbl="bgShp" presStyleIdx="0" presStyleCnt="1"/>
      <dgm:spPr/>
    </dgm:pt>
    <dgm:pt modelId="{E8237793-F398-8C46-B642-151CC60CD6A0}" type="pres">
      <dgm:prSet presAssocID="{14E608DC-6760-A049-89F3-761978C1C69C}" presName="linearProcess" presStyleCnt="0"/>
      <dgm:spPr/>
    </dgm:pt>
    <dgm:pt modelId="{CF85CF6F-0F2F-CC44-B1CF-11B6FD7E1EE4}" type="pres">
      <dgm:prSet presAssocID="{F6409E38-4136-9742-AC7E-2597E99F6451}" presName="textNode" presStyleLbl="node1" presStyleIdx="0" presStyleCnt="3">
        <dgm:presLayoutVars>
          <dgm:bulletEnabled val="1"/>
        </dgm:presLayoutVars>
      </dgm:prSet>
      <dgm:spPr/>
    </dgm:pt>
    <dgm:pt modelId="{8D5AF17D-01A8-A44E-ABC5-4FEE0BBCBC53}" type="pres">
      <dgm:prSet presAssocID="{4A8638E4-9239-7842-8844-FC5F7C44194F}" presName="sibTrans" presStyleCnt="0"/>
      <dgm:spPr/>
    </dgm:pt>
    <dgm:pt modelId="{DEBD2303-9E6A-DE4F-AE6A-45F213832742}" type="pres">
      <dgm:prSet presAssocID="{14A5ED23-2D82-4C4B-B325-D02F2329BC55}" presName="textNode" presStyleLbl="node1" presStyleIdx="1" presStyleCnt="3">
        <dgm:presLayoutVars>
          <dgm:bulletEnabled val="1"/>
        </dgm:presLayoutVars>
      </dgm:prSet>
      <dgm:spPr/>
    </dgm:pt>
    <dgm:pt modelId="{5FE65252-ADEB-3A43-970D-8021C21B6855}" type="pres">
      <dgm:prSet presAssocID="{5036B7E9-B56A-DC41-B41D-59F6E4BE3B88}" presName="sibTrans" presStyleCnt="0"/>
      <dgm:spPr/>
    </dgm:pt>
    <dgm:pt modelId="{A0948736-C106-0D49-889D-6141FA8FF506}" type="pres">
      <dgm:prSet presAssocID="{923F7FBB-5DB1-C84A-B025-2B4C7220634E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0ACA6401-12F8-A545-B724-DE630DE0C304}" type="presOf" srcId="{F6409E38-4136-9742-AC7E-2597E99F6451}" destId="{CF85CF6F-0F2F-CC44-B1CF-11B6FD7E1EE4}" srcOrd="0" destOrd="0" presId="urn:microsoft.com/office/officeart/2005/8/layout/hProcess9"/>
    <dgm:cxn modelId="{916F912E-39CB-B149-9338-4BF24BF95B04}" type="presOf" srcId="{14A5ED23-2D82-4C4B-B325-D02F2329BC55}" destId="{DEBD2303-9E6A-DE4F-AE6A-45F213832742}" srcOrd="0" destOrd="0" presId="urn:microsoft.com/office/officeart/2005/8/layout/hProcess9"/>
    <dgm:cxn modelId="{E3371957-71F9-C94C-8FAB-69F8E9FF1A55}" srcId="{14E608DC-6760-A049-89F3-761978C1C69C}" destId="{923F7FBB-5DB1-C84A-B025-2B4C7220634E}" srcOrd="2" destOrd="0" parTransId="{DF7C3C10-DBFA-B74E-B5A4-3AF4C42CF343}" sibTransId="{0039615F-2718-4040-95AE-665109D57CE2}"/>
    <dgm:cxn modelId="{C48351B2-7D96-4343-8855-4838F460395D}" type="presOf" srcId="{923F7FBB-5DB1-C84A-B025-2B4C7220634E}" destId="{A0948736-C106-0D49-889D-6141FA8FF506}" srcOrd="0" destOrd="0" presId="urn:microsoft.com/office/officeart/2005/8/layout/hProcess9"/>
    <dgm:cxn modelId="{39CED8CA-3028-3B40-B0AC-78B52EF6ADE2}" srcId="{14E608DC-6760-A049-89F3-761978C1C69C}" destId="{F6409E38-4136-9742-AC7E-2597E99F6451}" srcOrd="0" destOrd="0" parTransId="{4F00F88F-4E7D-4F45-9799-B6544FE54733}" sibTransId="{4A8638E4-9239-7842-8844-FC5F7C44194F}"/>
    <dgm:cxn modelId="{418FBCE7-FE59-994E-BB8E-DDB6D093588D}" type="presOf" srcId="{14E608DC-6760-A049-89F3-761978C1C69C}" destId="{7C399D98-96CA-DD48-BD77-0D392640369C}" srcOrd="0" destOrd="0" presId="urn:microsoft.com/office/officeart/2005/8/layout/hProcess9"/>
    <dgm:cxn modelId="{6FD727F7-12ED-DB4F-AE0A-48E06A97CA2C}" srcId="{14E608DC-6760-A049-89F3-761978C1C69C}" destId="{14A5ED23-2D82-4C4B-B325-D02F2329BC55}" srcOrd="1" destOrd="0" parTransId="{5E0C13C5-D3C2-6D4C-A073-0C103E2A401B}" sibTransId="{5036B7E9-B56A-DC41-B41D-59F6E4BE3B88}"/>
    <dgm:cxn modelId="{B4C3CF22-41D7-954A-AD50-391E5107F1B0}" type="presParOf" srcId="{7C399D98-96CA-DD48-BD77-0D392640369C}" destId="{ACBD2FBA-D16F-F24F-B801-F59D0D8945FA}" srcOrd="0" destOrd="0" presId="urn:microsoft.com/office/officeart/2005/8/layout/hProcess9"/>
    <dgm:cxn modelId="{5FAD179D-DBE8-AB45-8A30-FF2B84BBAC04}" type="presParOf" srcId="{7C399D98-96CA-DD48-BD77-0D392640369C}" destId="{E8237793-F398-8C46-B642-151CC60CD6A0}" srcOrd="1" destOrd="0" presId="urn:microsoft.com/office/officeart/2005/8/layout/hProcess9"/>
    <dgm:cxn modelId="{5682401C-A45A-0A48-813B-F2392BB410E0}" type="presParOf" srcId="{E8237793-F398-8C46-B642-151CC60CD6A0}" destId="{CF85CF6F-0F2F-CC44-B1CF-11B6FD7E1EE4}" srcOrd="0" destOrd="0" presId="urn:microsoft.com/office/officeart/2005/8/layout/hProcess9"/>
    <dgm:cxn modelId="{5DEA8BFF-B7B0-0948-A512-AA76D3790DB8}" type="presParOf" srcId="{E8237793-F398-8C46-B642-151CC60CD6A0}" destId="{8D5AF17D-01A8-A44E-ABC5-4FEE0BBCBC53}" srcOrd="1" destOrd="0" presId="urn:microsoft.com/office/officeart/2005/8/layout/hProcess9"/>
    <dgm:cxn modelId="{2194720C-F012-494A-9BA1-6234FC31BF5C}" type="presParOf" srcId="{E8237793-F398-8C46-B642-151CC60CD6A0}" destId="{DEBD2303-9E6A-DE4F-AE6A-45F213832742}" srcOrd="2" destOrd="0" presId="urn:microsoft.com/office/officeart/2005/8/layout/hProcess9"/>
    <dgm:cxn modelId="{2AB7F7C4-F637-3547-B9C0-67B4539F20B7}" type="presParOf" srcId="{E8237793-F398-8C46-B642-151CC60CD6A0}" destId="{5FE65252-ADEB-3A43-970D-8021C21B6855}" srcOrd="3" destOrd="0" presId="urn:microsoft.com/office/officeart/2005/8/layout/hProcess9"/>
    <dgm:cxn modelId="{0E1573A1-2099-B24D-9734-FA76887AF0E6}" type="presParOf" srcId="{E8237793-F398-8C46-B642-151CC60CD6A0}" destId="{A0948736-C106-0D49-889D-6141FA8FF506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67DD0A-C1B4-3E46-AC15-117C371F91FA}">
      <dsp:nvSpPr>
        <dsp:cNvPr id="0" name=""/>
        <dsp:cNvSpPr/>
      </dsp:nvSpPr>
      <dsp:spPr>
        <a:xfrm>
          <a:off x="0" y="251248"/>
          <a:ext cx="7740503" cy="403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B3C629-BD33-4845-B3E6-AFDBB06C3710}">
      <dsp:nvSpPr>
        <dsp:cNvPr id="0" name=""/>
        <dsp:cNvSpPr/>
      </dsp:nvSpPr>
      <dsp:spPr>
        <a:xfrm>
          <a:off x="387025" y="15088"/>
          <a:ext cx="5418352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4801" tIns="0" rIns="204801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Arial" panose="020B0604020202020204" pitchFamily="34" charset="0"/>
              <a:cs typeface="Arial" panose="020B0604020202020204" pitchFamily="34" charset="0"/>
            </a:rPr>
            <a:t>Problem</a:t>
          </a:r>
          <a:r>
            <a:rPr lang="zh-CN" alt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altLang="zh-CN" sz="2800" kern="1200" dirty="0">
              <a:latin typeface="Arial" panose="020B0604020202020204" pitchFamily="34" charset="0"/>
              <a:cs typeface="Arial" panose="020B0604020202020204" pitchFamily="34" charset="0"/>
            </a:rPr>
            <a:t>Definition</a:t>
          </a:r>
          <a:endParaRPr lang="en-US" sz="2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0082" y="38145"/>
        <a:ext cx="5372238" cy="426206"/>
      </dsp:txXfrm>
    </dsp:sp>
    <dsp:sp modelId="{CF6475F0-05DF-2C49-B737-C4D76C0284DF}">
      <dsp:nvSpPr>
        <dsp:cNvPr id="0" name=""/>
        <dsp:cNvSpPr/>
      </dsp:nvSpPr>
      <dsp:spPr>
        <a:xfrm>
          <a:off x="0" y="977008"/>
          <a:ext cx="7740503" cy="403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7926B3-FD2D-3C49-9677-F41A11099D9B}">
      <dsp:nvSpPr>
        <dsp:cNvPr id="0" name=""/>
        <dsp:cNvSpPr/>
      </dsp:nvSpPr>
      <dsp:spPr>
        <a:xfrm>
          <a:off x="387025" y="740848"/>
          <a:ext cx="5418352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4801" tIns="0" rIns="204801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Arial" panose="020B0604020202020204" pitchFamily="34" charset="0"/>
              <a:cs typeface="Arial" panose="020B0604020202020204" pitchFamily="34" charset="0"/>
            </a:rPr>
            <a:t>Data</a:t>
          </a:r>
          <a:r>
            <a:rPr lang="zh-CN" alt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altLang="zh-CN" sz="2800" kern="1200" dirty="0">
              <a:latin typeface="Arial" panose="020B0604020202020204" pitchFamily="34" charset="0"/>
              <a:cs typeface="Arial" panose="020B0604020202020204" pitchFamily="34" charset="0"/>
            </a:rPr>
            <a:t>Wrangling</a:t>
          </a:r>
          <a:endParaRPr lang="en-US" sz="2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0082" y="763905"/>
        <a:ext cx="5372238" cy="426206"/>
      </dsp:txXfrm>
    </dsp:sp>
    <dsp:sp modelId="{6C1421C9-9DF6-E74D-89FA-3E2C961C92AC}">
      <dsp:nvSpPr>
        <dsp:cNvPr id="0" name=""/>
        <dsp:cNvSpPr/>
      </dsp:nvSpPr>
      <dsp:spPr>
        <a:xfrm>
          <a:off x="0" y="1702768"/>
          <a:ext cx="7740503" cy="403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D71942-2572-E341-A4C2-753F6AC3046F}">
      <dsp:nvSpPr>
        <dsp:cNvPr id="0" name=""/>
        <dsp:cNvSpPr/>
      </dsp:nvSpPr>
      <dsp:spPr>
        <a:xfrm>
          <a:off x="387025" y="1466608"/>
          <a:ext cx="5418352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4801" tIns="0" rIns="204801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Arial" panose="020B0604020202020204" pitchFamily="34" charset="0"/>
              <a:cs typeface="Arial" panose="020B0604020202020204" pitchFamily="34" charset="0"/>
            </a:rPr>
            <a:t>EDA</a:t>
          </a:r>
          <a:r>
            <a:rPr lang="zh-CN" alt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altLang="zh-CN" sz="2800" kern="1200" dirty="0">
              <a:latin typeface="Arial" panose="020B0604020202020204" pitchFamily="34" charset="0"/>
              <a:cs typeface="Arial" panose="020B0604020202020204" pitchFamily="34" charset="0"/>
            </a:rPr>
            <a:t>Insights</a:t>
          </a:r>
          <a:endParaRPr lang="en-US" sz="2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0082" y="1489665"/>
        <a:ext cx="5372238" cy="426206"/>
      </dsp:txXfrm>
    </dsp:sp>
    <dsp:sp modelId="{EF37B877-A776-734B-B1BF-408B2091DD88}">
      <dsp:nvSpPr>
        <dsp:cNvPr id="0" name=""/>
        <dsp:cNvSpPr/>
      </dsp:nvSpPr>
      <dsp:spPr>
        <a:xfrm>
          <a:off x="0" y="2428528"/>
          <a:ext cx="7740503" cy="403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9E5DC9-C8FD-1140-93DD-836FDEC76289}">
      <dsp:nvSpPr>
        <dsp:cNvPr id="0" name=""/>
        <dsp:cNvSpPr/>
      </dsp:nvSpPr>
      <dsp:spPr>
        <a:xfrm>
          <a:off x="387025" y="2192368"/>
          <a:ext cx="5418352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4801" tIns="0" rIns="204801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Arial" panose="020B0604020202020204" pitchFamily="34" charset="0"/>
              <a:cs typeface="Arial" panose="020B0604020202020204" pitchFamily="34" charset="0"/>
            </a:rPr>
            <a:t>Models</a:t>
          </a:r>
          <a:r>
            <a:rPr lang="zh-CN" alt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altLang="zh-CN" sz="2800" kern="1200" dirty="0">
              <a:latin typeface="Arial" panose="020B0604020202020204" pitchFamily="34" charset="0"/>
              <a:cs typeface="Arial" panose="020B0604020202020204" pitchFamily="34" charset="0"/>
            </a:rPr>
            <a:t>Fitting</a:t>
          </a:r>
          <a:r>
            <a:rPr lang="zh-CN" alt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altLang="zh-CN" sz="2800" kern="1200" dirty="0">
              <a:latin typeface="Arial" panose="020B0604020202020204" pitchFamily="34" charset="0"/>
              <a:cs typeface="Arial" panose="020B0604020202020204" pitchFamily="34" charset="0"/>
            </a:rPr>
            <a:t>and</a:t>
          </a:r>
          <a:r>
            <a:rPr lang="zh-CN" alt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altLang="zh-CN" sz="2800" kern="1200" dirty="0">
              <a:latin typeface="Arial" panose="020B0604020202020204" pitchFamily="34" charset="0"/>
              <a:cs typeface="Arial" panose="020B0604020202020204" pitchFamily="34" charset="0"/>
            </a:rPr>
            <a:t>Selection</a:t>
          </a:r>
          <a:r>
            <a:rPr lang="zh-CN" alt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US" sz="2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0082" y="2215425"/>
        <a:ext cx="5372238" cy="426206"/>
      </dsp:txXfrm>
    </dsp:sp>
    <dsp:sp modelId="{C838FBF8-E694-0B4D-AC87-58FA5C3DA8D1}">
      <dsp:nvSpPr>
        <dsp:cNvPr id="0" name=""/>
        <dsp:cNvSpPr/>
      </dsp:nvSpPr>
      <dsp:spPr>
        <a:xfrm>
          <a:off x="0" y="3154288"/>
          <a:ext cx="7740503" cy="403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EA0632-5A43-A440-81C9-0B27B1544894}">
      <dsp:nvSpPr>
        <dsp:cNvPr id="0" name=""/>
        <dsp:cNvSpPr/>
      </dsp:nvSpPr>
      <dsp:spPr>
        <a:xfrm>
          <a:off x="387025" y="2918128"/>
          <a:ext cx="5418352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4801" tIns="0" rIns="204801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Arial" panose="020B0604020202020204" pitchFamily="34" charset="0"/>
              <a:cs typeface="Arial" panose="020B0604020202020204" pitchFamily="34" charset="0"/>
            </a:rPr>
            <a:t>Model</a:t>
          </a:r>
          <a:r>
            <a:rPr lang="zh-CN" alt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altLang="zh-CN" sz="2800" kern="1200" dirty="0">
              <a:latin typeface="Arial" panose="020B0604020202020204" pitchFamily="34" charset="0"/>
              <a:cs typeface="Arial" panose="020B0604020202020204" pitchFamily="34" charset="0"/>
            </a:rPr>
            <a:t>Implementation</a:t>
          </a:r>
          <a:r>
            <a:rPr lang="zh-CN" alt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US" sz="2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0082" y="2941185"/>
        <a:ext cx="5372238" cy="426206"/>
      </dsp:txXfrm>
    </dsp:sp>
    <dsp:sp modelId="{3C55805D-4D2A-5747-9E4F-D66EE59CDD0A}">
      <dsp:nvSpPr>
        <dsp:cNvPr id="0" name=""/>
        <dsp:cNvSpPr/>
      </dsp:nvSpPr>
      <dsp:spPr>
        <a:xfrm>
          <a:off x="0" y="3880048"/>
          <a:ext cx="7740503" cy="403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043C38-806D-FB46-9873-075B09606394}">
      <dsp:nvSpPr>
        <dsp:cNvPr id="0" name=""/>
        <dsp:cNvSpPr/>
      </dsp:nvSpPr>
      <dsp:spPr>
        <a:xfrm>
          <a:off x="387025" y="3643888"/>
          <a:ext cx="5418352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4801" tIns="0" rIns="204801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Arial" panose="020B0604020202020204" pitchFamily="34" charset="0"/>
              <a:cs typeface="Arial" panose="020B0604020202020204" pitchFamily="34" charset="0"/>
            </a:rPr>
            <a:t>Future</a:t>
          </a:r>
          <a:r>
            <a:rPr lang="zh-CN" alt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altLang="zh-CN" sz="2800" kern="1200" dirty="0">
              <a:latin typeface="Arial" panose="020B0604020202020204" pitchFamily="34" charset="0"/>
              <a:cs typeface="Arial" panose="020B0604020202020204" pitchFamily="34" charset="0"/>
            </a:rPr>
            <a:t>Work</a:t>
          </a:r>
        </a:p>
      </dsp:txBody>
      <dsp:txXfrm>
        <a:off x="410082" y="3666945"/>
        <a:ext cx="5372238" cy="426206"/>
      </dsp:txXfrm>
    </dsp:sp>
    <dsp:sp modelId="{0765F8C6-13F3-C446-82BE-060B3B5B0E63}">
      <dsp:nvSpPr>
        <dsp:cNvPr id="0" name=""/>
        <dsp:cNvSpPr/>
      </dsp:nvSpPr>
      <dsp:spPr>
        <a:xfrm>
          <a:off x="0" y="4605808"/>
          <a:ext cx="7740503" cy="403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F7835D-7118-2A4A-9944-8E7772BA064A}">
      <dsp:nvSpPr>
        <dsp:cNvPr id="0" name=""/>
        <dsp:cNvSpPr/>
      </dsp:nvSpPr>
      <dsp:spPr>
        <a:xfrm>
          <a:off x="387025" y="4369648"/>
          <a:ext cx="5418352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4801" tIns="0" rIns="204801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Arial" panose="020B0604020202020204" pitchFamily="34" charset="0"/>
              <a:cs typeface="Arial" panose="020B0604020202020204" pitchFamily="34" charset="0"/>
            </a:rPr>
            <a:t>Q&amp;A</a:t>
          </a:r>
        </a:p>
      </dsp:txBody>
      <dsp:txXfrm>
        <a:off x="410082" y="4392705"/>
        <a:ext cx="5372238" cy="4262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BD2FBA-D16F-F24F-B801-F59D0D8945FA}">
      <dsp:nvSpPr>
        <dsp:cNvPr id="0" name=""/>
        <dsp:cNvSpPr/>
      </dsp:nvSpPr>
      <dsp:spPr>
        <a:xfrm>
          <a:off x="857250" y="0"/>
          <a:ext cx="9715500" cy="3931920"/>
        </a:xfrm>
        <a:prstGeom prst="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F85CF6F-0F2F-CC44-B1CF-11B6FD7E1EE4}">
      <dsp:nvSpPr>
        <dsp:cNvPr id="0" name=""/>
        <dsp:cNvSpPr/>
      </dsp:nvSpPr>
      <dsp:spPr>
        <a:xfrm>
          <a:off x="87" y="1179576"/>
          <a:ext cx="3523075" cy="1572768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l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0" i="0" kern="1200" dirty="0">
              <a:latin typeface="Arial" charset="0"/>
              <a:ea typeface="Arial" charset="0"/>
              <a:cs typeface="Arial" charset="0"/>
            </a:rPr>
            <a:t>Original</a:t>
          </a:r>
          <a:r>
            <a:rPr lang="zh-CN" altLang="en-US" sz="2400" b="0" i="0" kern="12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b="0" i="0" kern="1200" dirty="0">
              <a:latin typeface="Arial" charset="0"/>
              <a:ea typeface="Arial" charset="0"/>
              <a:cs typeface="Arial" charset="0"/>
            </a:rPr>
            <a:t>Dataset</a:t>
          </a:r>
          <a:r>
            <a:rPr lang="zh-CN" altLang="en-US" sz="2400" b="0" i="0" kern="12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b="0" i="0" kern="1200" dirty="0">
              <a:latin typeface="Arial" charset="0"/>
              <a:ea typeface="Arial" charset="0"/>
              <a:cs typeface="Arial" charset="0"/>
            </a:rPr>
            <a:t>-</a:t>
          </a:r>
          <a:r>
            <a:rPr lang="zh-CN" altLang="en-US" sz="2400" b="0" i="0" kern="12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b="0" i="0" kern="1200" dirty="0">
              <a:latin typeface="Arial" charset="0"/>
              <a:ea typeface="Arial" charset="0"/>
              <a:cs typeface="Arial" charset="0"/>
            </a:rPr>
            <a:t>U.S.</a:t>
          </a:r>
          <a:r>
            <a:rPr lang="zh-CN" altLang="en-US" sz="2400" b="0" i="0" kern="12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b="0" i="0" kern="1200" dirty="0">
              <a:latin typeface="Arial" charset="0"/>
              <a:ea typeface="Arial" charset="0"/>
              <a:cs typeface="Arial" charset="0"/>
            </a:rPr>
            <a:t>wildfire</a:t>
          </a:r>
          <a:r>
            <a:rPr lang="zh-CN" altLang="en-US" sz="2400" b="0" i="0" kern="12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b="0" i="0" kern="1200" dirty="0">
              <a:latin typeface="Arial" charset="0"/>
              <a:ea typeface="Arial" charset="0"/>
              <a:cs typeface="Arial" charset="0"/>
            </a:rPr>
            <a:t>records</a:t>
          </a:r>
          <a:r>
            <a:rPr lang="zh-CN" altLang="en-US" sz="2400" b="0" i="0" kern="12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sz="2400" b="0" i="0" kern="1200" dirty="0">
              <a:latin typeface="Arial" charset="0"/>
              <a:ea typeface="Arial" charset="0"/>
              <a:cs typeface="Arial" charset="0"/>
            </a:rPr>
            <a:t>from 1992 to 2015</a:t>
          </a:r>
          <a:r>
            <a:rPr lang="en-US" altLang="zh-CN" sz="2400" b="0" i="0" kern="1200" dirty="0">
              <a:latin typeface="Arial" charset="0"/>
              <a:ea typeface="Arial" charset="0"/>
              <a:cs typeface="Arial" charset="0"/>
            </a:rPr>
            <a:t>(</a:t>
          </a:r>
          <a:r>
            <a:rPr lang="en-US" altLang="zh-CN" sz="2400" kern="1200" dirty="0">
              <a:latin typeface="Arial" charset="0"/>
              <a:ea typeface="Arial" charset="0"/>
              <a:cs typeface="Arial" charset="0"/>
            </a:rPr>
            <a:t>759</a:t>
          </a:r>
          <a:r>
            <a:rPr lang="zh-CN" altLang="en-US" sz="2400" kern="12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kern="1200" dirty="0">
              <a:latin typeface="Arial" charset="0"/>
              <a:ea typeface="Arial" charset="0"/>
              <a:cs typeface="Arial" charset="0"/>
            </a:rPr>
            <a:t>MB)</a:t>
          </a:r>
          <a:r>
            <a:rPr lang="zh-CN" altLang="en-US" sz="2400" kern="1200" dirty="0">
              <a:latin typeface="Arial" charset="0"/>
              <a:ea typeface="Arial" charset="0"/>
              <a:cs typeface="Arial" charset="0"/>
            </a:rPr>
            <a:t> </a:t>
          </a:r>
          <a:endParaRPr lang="en-US" altLang="zh-CN" sz="2400" kern="1200" dirty="0">
            <a:latin typeface="Arial" charset="0"/>
            <a:ea typeface="Arial" charset="0"/>
            <a:cs typeface="Arial" charset="0"/>
          </a:endParaRPr>
        </a:p>
      </dsp:txBody>
      <dsp:txXfrm>
        <a:off x="76863" y="1256352"/>
        <a:ext cx="3369523" cy="1419216"/>
      </dsp:txXfrm>
    </dsp:sp>
    <dsp:sp modelId="{DEBD2303-9E6A-DE4F-AE6A-45F213832742}">
      <dsp:nvSpPr>
        <dsp:cNvPr id="0" name=""/>
        <dsp:cNvSpPr/>
      </dsp:nvSpPr>
      <dsp:spPr>
        <a:xfrm>
          <a:off x="3953462" y="1179576"/>
          <a:ext cx="3523075" cy="1572768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l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latin typeface="Arial" charset="0"/>
              <a:ea typeface="Arial" charset="0"/>
              <a:cs typeface="Arial" charset="0"/>
            </a:rPr>
            <a:t>Extract</a:t>
          </a:r>
          <a:r>
            <a:rPr lang="zh-CN" altLang="en-US" sz="2400" kern="12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kern="1200" dirty="0">
              <a:latin typeface="Arial" charset="0"/>
              <a:ea typeface="Arial" charset="0"/>
              <a:cs typeface="Arial" charset="0"/>
            </a:rPr>
            <a:t>columns</a:t>
          </a:r>
          <a:r>
            <a:rPr lang="zh-CN" altLang="en-US" sz="2400" kern="12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kern="1200" dirty="0">
              <a:latin typeface="Arial" charset="0"/>
              <a:ea typeface="Arial" charset="0"/>
              <a:cs typeface="Arial" charset="0"/>
            </a:rPr>
            <a:t>on</a:t>
          </a:r>
          <a:r>
            <a:rPr lang="zh-CN" altLang="en-US" sz="2400" kern="12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kern="1200" dirty="0">
              <a:latin typeface="Arial" charset="0"/>
              <a:ea typeface="Arial" charset="0"/>
              <a:cs typeface="Arial" charset="0"/>
            </a:rPr>
            <a:t>fire</a:t>
          </a:r>
          <a:r>
            <a:rPr lang="zh-CN" altLang="en-US" sz="2400" kern="12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kern="1200" dirty="0">
              <a:latin typeface="Arial" charset="0"/>
              <a:ea typeface="Arial" charset="0"/>
              <a:cs typeface="Arial" charset="0"/>
            </a:rPr>
            <a:t>causes</a:t>
          </a:r>
          <a:r>
            <a:rPr lang="zh-CN" altLang="en-US" sz="2400" kern="12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kern="1200" dirty="0">
              <a:latin typeface="Arial" charset="0"/>
              <a:ea typeface="Arial" charset="0"/>
              <a:cs typeface="Arial" charset="0"/>
            </a:rPr>
            <a:t>and</a:t>
          </a:r>
          <a:r>
            <a:rPr lang="zh-CN" altLang="en-US" sz="2400" kern="12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kern="1200" dirty="0">
              <a:latin typeface="Arial" charset="0"/>
              <a:ea typeface="Arial" charset="0"/>
              <a:cs typeface="Arial" charset="0"/>
            </a:rPr>
            <a:t>potential</a:t>
          </a:r>
          <a:r>
            <a:rPr lang="zh-CN" altLang="en-US" sz="2400" kern="12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kern="1200" dirty="0">
              <a:latin typeface="Arial" charset="0"/>
              <a:ea typeface="Arial" charset="0"/>
              <a:cs typeface="Arial" charset="0"/>
            </a:rPr>
            <a:t>related</a:t>
          </a:r>
          <a:r>
            <a:rPr lang="zh-CN" altLang="en-US" sz="2400" kern="12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kern="1200" dirty="0">
              <a:latin typeface="Arial" charset="0"/>
              <a:ea typeface="Arial" charset="0"/>
              <a:cs typeface="Arial" charset="0"/>
            </a:rPr>
            <a:t>factors</a:t>
          </a:r>
          <a:r>
            <a:rPr lang="zh-CN" altLang="en-US" sz="2400" kern="12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kern="1200" dirty="0">
              <a:latin typeface="Arial" charset="0"/>
              <a:ea typeface="Arial" charset="0"/>
              <a:cs typeface="Arial" charset="0"/>
            </a:rPr>
            <a:t>for</a:t>
          </a:r>
          <a:r>
            <a:rPr lang="zh-CN" altLang="en-US" sz="2400" kern="12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kern="1200" dirty="0">
              <a:latin typeface="Arial" charset="0"/>
              <a:ea typeface="Arial" charset="0"/>
              <a:cs typeface="Arial" charset="0"/>
            </a:rPr>
            <a:t>3</a:t>
          </a:r>
          <a:r>
            <a:rPr lang="zh-CN" altLang="en-US" sz="2400" kern="12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kern="1200" dirty="0">
              <a:latin typeface="Arial" charset="0"/>
              <a:ea typeface="Arial" charset="0"/>
              <a:cs typeface="Arial" charset="0"/>
            </a:rPr>
            <a:t>states</a:t>
          </a:r>
          <a:r>
            <a:rPr lang="zh-CN" altLang="en-US" sz="2400" kern="12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kern="1200" dirty="0">
              <a:latin typeface="Arial" charset="0"/>
              <a:ea typeface="Arial" charset="0"/>
              <a:cs typeface="Arial" charset="0"/>
            </a:rPr>
            <a:t>-</a:t>
          </a:r>
          <a:r>
            <a:rPr lang="zh-CN" altLang="en-US" sz="2400" kern="12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kern="1200" dirty="0">
              <a:latin typeface="Arial" charset="0"/>
              <a:ea typeface="Arial" charset="0"/>
              <a:cs typeface="Arial" charset="0"/>
            </a:rPr>
            <a:t>CA,</a:t>
          </a:r>
          <a:r>
            <a:rPr lang="zh-CN" altLang="en-US" sz="2400" kern="12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kern="1200" dirty="0">
              <a:latin typeface="Arial" charset="0"/>
              <a:ea typeface="Arial" charset="0"/>
              <a:cs typeface="Arial" charset="0"/>
            </a:rPr>
            <a:t>CO,</a:t>
          </a:r>
          <a:r>
            <a:rPr lang="zh-CN" altLang="en-US" sz="2400" kern="12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kern="1200" dirty="0">
              <a:latin typeface="Arial" charset="0"/>
              <a:ea typeface="Arial" charset="0"/>
              <a:cs typeface="Arial" charset="0"/>
            </a:rPr>
            <a:t>TX</a:t>
          </a:r>
          <a:r>
            <a:rPr lang="zh-CN" altLang="en-US" sz="2400" kern="1200" dirty="0">
              <a:latin typeface="Arial" charset="0"/>
              <a:ea typeface="Arial" charset="0"/>
              <a:cs typeface="Arial" charset="0"/>
            </a:rPr>
            <a:t> </a:t>
          </a:r>
          <a:endParaRPr lang="en-US" sz="2400" kern="1200" dirty="0">
            <a:latin typeface="Arial" charset="0"/>
            <a:ea typeface="Arial" charset="0"/>
            <a:cs typeface="Arial" charset="0"/>
          </a:endParaRPr>
        </a:p>
      </dsp:txBody>
      <dsp:txXfrm>
        <a:off x="4030238" y="1256352"/>
        <a:ext cx="3369523" cy="1419216"/>
      </dsp:txXfrm>
    </dsp:sp>
    <dsp:sp modelId="{A0948736-C106-0D49-889D-6141FA8FF506}">
      <dsp:nvSpPr>
        <dsp:cNvPr id="0" name=""/>
        <dsp:cNvSpPr/>
      </dsp:nvSpPr>
      <dsp:spPr>
        <a:xfrm>
          <a:off x="7906837" y="1179576"/>
          <a:ext cx="3523075" cy="1572768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l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latin typeface="Arial" charset="0"/>
              <a:ea typeface="Arial" charset="0"/>
              <a:cs typeface="Arial" charset="0"/>
            </a:rPr>
            <a:t>Delete</a:t>
          </a:r>
          <a:r>
            <a:rPr lang="zh-CN" altLang="en-US" sz="2400" kern="12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kern="1200" dirty="0">
              <a:latin typeface="Arial" charset="0"/>
              <a:ea typeface="Arial" charset="0"/>
              <a:cs typeface="Arial" charset="0"/>
            </a:rPr>
            <a:t>rows</a:t>
          </a:r>
          <a:r>
            <a:rPr lang="zh-CN" altLang="en-US" sz="2400" kern="12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kern="1200" dirty="0">
              <a:latin typeface="Arial" charset="0"/>
              <a:ea typeface="Arial" charset="0"/>
              <a:cs typeface="Arial" charset="0"/>
            </a:rPr>
            <a:t>with</a:t>
          </a:r>
          <a:r>
            <a:rPr lang="zh-CN" altLang="en-US" sz="2400" kern="12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kern="1200" dirty="0">
              <a:latin typeface="Arial" charset="0"/>
              <a:ea typeface="Arial" charset="0"/>
              <a:cs typeface="Arial" charset="0"/>
            </a:rPr>
            <a:t>missing</a:t>
          </a:r>
          <a:r>
            <a:rPr lang="zh-CN" altLang="en-US" sz="2400" kern="12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kern="1200" dirty="0">
              <a:latin typeface="Arial" charset="0"/>
              <a:ea typeface="Arial" charset="0"/>
              <a:cs typeface="Arial" charset="0"/>
            </a:rPr>
            <a:t>and</a:t>
          </a:r>
          <a:r>
            <a:rPr lang="zh-CN" altLang="en-US" sz="2400" kern="12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kern="1200" dirty="0">
              <a:latin typeface="Arial" charset="0"/>
              <a:ea typeface="Arial" charset="0"/>
              <a:cs typeface="Arial" charset="0"/>
            </a:rPr>
            <a:t>incorrect</a:t>
          </a:r>
          <a:r>
            <a:rPr lang="zh-CN" altLang="en-US" sz="2400" kern="12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kern="1200" dirty="0">
              <a:latin typeface="Arial" charset="0"/>
              <a:ea typeface="Arial" charset="0"/>
              <a:cs typeface="Arial" charset="0"/>
            </a:rPr>
            <a:t>values</a:t>
          </a:r>
          <a:r>
            <a:rPr lang="zh-CN" altLang="en-US" sz="2400" kern="1200" dirty="0">
              <a:latin typeface="Arial" charset="0"/>
              <a:ea typeface="Arial" charset="0"/>
              <a:cs typeface="Arial" charset="0"/>
            </a:rPr>
            <a:t> </a:t>
          </a:r>
          <a:endParaRPr lang="en-US" sz="2400" kern="1200" dirty="0">
            <a:latin typeface="Arial" charset="0"/>
            <a:ea typeface="Arial" charset="0"/>
            <a:cs typeface="Arial" charset="0"/>
          </a:endParaRPr>
        </a:p>
      </dsp:txBody>
      <dsp:txXfrm>
        <a:off x="7983613" y="1256352"/>
        <a:ext cx="3369523" cy="14192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BD2FBA-D16F-F24F-B801-F59D0D8945FA}">
      <dsp:nvSpPr>
        <dsp:cNvPr id="0" name=""/>
        <dsp:cNvSpPr/>
      </dsp:nvSpPr>
      <dsp:spPr>
        <a:xfrm>
          <a:off x="857250" y="0"/>
          <a:ext cx="9715500" cy="3931920"/>
        </a:xfrm>
        <a:prstGeom prst="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F85CF6F-0F2F-CC44-B1CF-11B6FD7E1EE4}">
      <dsp:nvSpPr>
        <dsp:cNvPr id="0" name=""/>
        <dsp:cNvSpPr/>
      </dsp:nvSpPr>
      <dsp:spPr>
        <a:xfrm>
          <a:off x="3944" y="1179576"/>
          <a:ext cx="3633799" cy="1572768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l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latin typeface="Arial" charset="0"/>
              <a:ea typeface="Arial" charset="0"/>
              <a:cs typeface="Arial" charset="0"/>
            </a:rPr>
            <a:t>Data</a:t>
          </a:r>
          <a:r>
            <a:rPr lang="zh-CN" altLang="en-US" sz="2400" kern="12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kern="1200" dirty="0">
              <a:latin typeface="Arial" charset="0"/>
              <a:ea typeface="Arial" charset="0"/>
              <a:cs typeface="Arial" charset="0"/>
            </a:rPr>
            <a:t>formatting</a:t>
          </a:r>
          <a:r>
            <a:rPr lang="zh-CN" altLang="en-US" sz="2400" kern="12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kern="1200" dirty="0">
              <a:latin typeface="Arial" charset="0"/>
              <a:ea typeface="Arial" charset="0"/>
              <a:cs typeface="Arial" charset="0"/>
            </a:rPr>
            <a:t>on</a:t>
          </a:r>
          <a:r>
            <a:rPr lang="zh-CN" altLang="en-US" sz="2400" kern="12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kern="1200" dirty="0">
              <a:latin typeface="Arial" charset="0"/>
              <a:ea typeface="Arial" charset="0"/>
              <a:cs typeface="Arial" charset="0"/>
            </a:rPr>
            <a:t>time</a:t>
          </a:r>
          <a:r>
            <a:rPr lang="zh-CN" altLang="en-US" sz="2400" kern="12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kern="1200" dirty="0">
              <a:latin typeface="Arial" charset="0"/>
              <a:ea typeface="Arial" charset="0"/>
              <a:cs typeface="Arial" charset="0"/>
            </a:rPr>
            <a:t>variables</a:t>
          </a:r>
          <a:r>
            <a:rPr lang="zh-CN" altLang="en-US" sz="2400" kern="1200" dirty="0">
              <a:latin typeface="Arial" charset="0"/>
              <a:ea typeface="Arial" charset="0"/>
              <a:cs typeface="Arial" charset="0"/>
            </a:rPr>
            <a:t>  </a:t>
          </a:r>
          <a:r>
            <a:rPr lang="en-US" altLang="zh-CN" sz="2400" kern="1200" dirty="0">
              <a:latin typeface="Arial" charset="0"/>
              <a:ea typeface="Arial" charset="0"/>
              <a:cs typeface="Arial" charset="0"/>
            </a:rPr>
            <a:t>and</a:t>
          </a:r>
          <a:r>
            <a:rPr lang="zh-CN" altLang="en-US" sz="2400" kern="12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kern="1200" dirty="0">
              <a:latin typeface="Arial" charset="0"/>
              <a:ea typeface="Arial" charset="0"/>
              <a:cs typeface="Arial" charset="0"/>
            </a:rPr>
            <a:t>change</a:t>
          </a:r>
          <a:r>
            <a:rPr lang="zh-CN" altLang="en-US" sz="2400" kern="12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kern="1200" dirty="0">
              <a:latin typeface="Arial" charset="0"/>
              <a:ea typeface="Arial" charset="0"/>
              <a:cs typeface="Arial" charset="0"/>
            </a:rPr>
            <a:t>categorical</a:t>
          </a:r>
          <a:r>
            <a:rPr lang="zh-CN" altLang="en-US" sz="2400" kern="12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kern="1200" dirty="0">
              <a:latin typeface="Arial" charset="0"/>
              <a:ea typeface="Arial" charset="0"/>
              <a:cs typeface="Arial" charset="0"/>
            </a:rPr>
            <a:t>values</a:t>
          </a:r>
          <a:r>
            <a:rPr lang="zh-CN" altLang="en-US" sz="2400" kern="12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kern="1200" dirty="0">
              <a:latin typeface="Arial" charset="0"/>
              <a:ea typeface="Arial" charset="0"/>
              <a:cs typeface="Arial" charset="0"/>
            </a:rPr>
            <a:t>to</a:t>
          </a:r>
          <a:r>
            <a:rPr lang="zh-CN" altLang="en-US" sz="2400" kern="12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kern="1200" dirty="0">
              <a:latin typeface="Arial" charset="0"/>
              <a:ea typeface="Arial" charset="0"/>
              <a:cs typeface="Arial" charset="0"/>
            </a:rPr>
            <a:t>numerical</a:t>
          </a:r>
          <a:r>
            <a:rPr lang="zh-CN" altLang="en-US" sz="2400" kern="12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kern="1200" dirty="0">
              <a:latin typeface="Arial" charset="0"/>
              <a:ea typeface="Arial" charset="0"/>
              <a:cs typeface="Arial" charset="0"/>
            </a:rPr>
            <a:t>values</a:t>
          </a:r>
          <a:r>
            <a:rPr lang="zh-CN" altLang="en-US" sz="2400" kern="1200" dirty="0">
              <a:latin typeface="Arial" charset="0"/>
              <a:ea typeface="Arial" charset="0"/>
              <a:cs typeface="Arial" charset="0"/>
            </a:rPr>
            <a:t> </a:t>
          </a:r>
          <a:endParaRPr lang="en-US" altLang="zh-CN" sz="2400" kern="1200" dirty="0">
            <a:latin typeface="Arial" charset="0"/>
            <a:ea typeface="Arial" charset="0"/>
            <a:cs typeface="Arial" charset="0"/>
          </a:endParaRPr>
        </a:p>
      </dsp:txBody>
      <dsp:txXfrm>
        <a:off x="80720" y="1256352"/>
        <a:ext cx="3480247" cy="1419216"/>
      </dsp:txXfrm>
    </dsp:sp>
    <dsp:sp modelId="{DEBD2303-9E6A-DE4F-AE6A-45F213832742}">
      <dsp:nvSpPr>
        <dsp:cNvPr id="0" name=""/>
        <dsp:cNvSpPr/>
      </dsp:nvSpPr>
      <dsp:spPr>
        <a:xfrm>
          <a:off x="3898100" y="1179576"/>
          <a:ext cx="3633799" cy="1572768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l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latin typeface="Arial" charset="0"/>
              <a:ea typeface="Arial" charset="0"/>
              <a:cs typeface="Arial" charset="0"/>
            </a:rPr>
            <a:t>Aggregate</a:t>
          </a:r>
          <a:r>
            <a:rPr lang="zh-CN" altLang="en-US" sz="2400" kern="12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kern="1200" dirty="0">
              <a:latin typeface="Arial" charset="0"/>
              <a:ea typeface="Arial" charset="0"/>
              <a:cs typeface="Arial" charset="0"/>
            </a:rPr>
            <a:t>data</a:t>
          </a:r>
          <a:r>
            <a:rPr lang="zh-CN" altLang="en-US" sz="2400" kern="12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kern="1200" dirty="0">
              <a:latin typeface="Arial" charset="0"/>
              <a:ea typeface="Arial" charset="0"/>
              <a:cs typeface="Arial" charset="0"/>
            </a:rPr>
            <a:t>with</a:t>
          </a:r>
          <a:r>
            <a:rPr lang="zh-CN" altLang="en-US" sz="2400" kern="12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kern="1200" dirty="0">
              <a:latin typeface="Arial" charset="0"/>
              <a:ea typeface="Arial" charset="0"/>
              <a:cs typeface="Arial" charset="0"/>
            </a:rPr>
            <a:t>historical</a:t>
          </a:r>
          <a:r>
            <a:rPr lang="zh-CN" altLang="en-US" sz="2400" kern="12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kern="1200" dirty="0">
              <a:latin typeface="Arial" charset="0"/>
              <a:ea typeface="Arial" charset="0"/>
              <a:cs typeface="Arial" charset="0"/>
            </a:rPr>
            <a:t>weather</a:t>
          </a:r>
          <a:r>
            <a:rPr lang="zh-CN" altLang="en-US" sz="2400" kern="12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kern="1200" dirty="0">
              <a:latin typeface="Arial" charset="0"/>
              <a:ea typeface="Arial" charset="0"/>
              <a:cs typeface="Arial" charset="0"/>
            </a:rPr>
            <a:t>data</a:t>
          </a:r>
          <a:r>
            <a:rPr lang="zh-CN" altLang="en-US" sz="2400" kern="12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kern="1200" dirty="0">
              <a:latin typeface="Arial" charset="0"/>
              <a:ea typeface="Arial" charset="0"/>
              <a:cs typeface="Arial" charset="0"/>
            </a:rPr>
            <a:t>(temperature,</a:t>
          </a:r>
          <a:r>
            <a:rPr lang="zh-CN" altLang="en-US" sz="2400" kern="12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kern="1200" dirty="0">
              <a:latin typeface="Arial" charset="0"/>
              <a:ea typeface="Arial" charset="0"/>
              <a:cs typeface="Arial" charset="0"/>
            </a:rPr>
            <a:t>wind</a:t>
          </a:r>
          <a:r>
            <a:rPr lang="zh-CN" altLang="en-US" sz="2400" kern="12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kern="1200" dirty="0">
              <a:latin typeface="Arial" charset="0"/>
              <a:ea typeface="Arial" charset="0"/>
              <a:cs typeface="Arial" charset="0"/>
            </a:rPr>
            <a:t>speed)</a:t>
          </a:r>
          <a:endParaRPr lang="en-US" sz="2400" kern="1200" dirty="0">
            <a:latin typeface="Arial" charset="0"/>
            <a:ea typeface="Arial" charset="0"/>
            <a:cs typeface="Arial" charset="0"/>
          </a:endParaRPr>
        </a:p>
      </dsp:txBody>
      <dsp:txXfrm>
        <a:off x="3974876" y="1256352"/>
        <a:ext cx="3480247" cy="1419216"/>
      </dsp:txXfrm>
    </dsp:sp>
    <dsp:sp modelId="{A0948736-C106-0D49-889D-6141FA8FF506}">
      <dsp:nvSpPr>
        <dsp:cNvPr id="0" name=""/>
        <dsp:cNvSpPr/>
      </dsp:nvSpPr>
      <dsp:spPr>
        <a:xfrm>
          <a:off x="7792256" y="1179576"/>
          <a:ext cx="3633799" cy="1572768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l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2400" kern="1200" dirty="0">
            <a:latin typeface="Arial" charset="0"/>
            <a:ea typeface="Arial" charset="0"/>
            <a:cs typeface="Arial" charset="0"/>
          </a:endParaRP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latin typeface="Arial" charset="0"/>
              <a:ea typeface="Arial" charset="0"/>
              <a:cs typeface="Arial" charset="0"/>
            </a:rPr>
            <a:t>Preprocessed</a:t>
          </a:r>
          <a:r>
            <a:rPr lang="zh-CN" altLang="en-US" sz="2400" kern="12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kern="1200" dirty="0">
              <a:latin typeface="Arial" charset="0"/>
              <a:ea typeface="Arial" charset="0"/>
              <a:cs typeface="Arial" charset="0"/>
            </a:rPr>
            <a:t>data</a:t>
          </a:r>
          <a:r>
            <a:rPr lang="zh-CN" altLang="en-US" sz="2400" kern="12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kern="1200" dirty="0">
              <a:latin typeface="Arial" charset="0"/>
              <a:ea typeface="Arial" charset="0"/>
              <a:cs typeface="Arial" charset="0"/>
            </a:rPr>
            <a:t>67373</a:t>
          </a:r>
          <a:r>
            <a:rPr lang="zh-CN" altLang="en-US" sz="2400" kern="12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kern="1200" dirty="0">
              <a:latin typeface="Arial" charset="0"/>
              <a:ea typeface="Arial" charset="0"/>
              <a:cs typeface="Arial" charset="0"/>
            </a:rPr>
            <a:t>data</a:t>
          </a:r>
          <a:r>
            <a:rPr lang="zh-CN" altLang="en-US" sz="2400" kern="12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kern="1200" dirty="0">
              <a:latin typeface="Arial" charset="0"/>
              <a:ea typeface="Arial" charset="0"/>
              <a:cs typeface="Arial" charset="0"/>
            </a:rPr>
            <a:t>entries</a:t>
          </a:r>
          <a:r>
            <a:rPr lang="zh-CN" altLang="en-US" sz="2400" kern="12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kern="1200" dirty="0">
              <a:latin typeface="Arial" charset="0"/>
              <a:ea typeface="Arial" charset="0"/>
              <a:cs typeface="Arial" charset="0"/>
            </a:rPr>
            <a:t>with</a:t>
          </a:r>
          <a:r>
            <a:rPr lang="zh-CN" altLang="en-US" sz="2400" kern="12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kern="1200" dirty="0">
              <a:latin typeface="Arial" charset="0"/>
              <a:ea typeface="Arial" charset="0"/>
              <a:cs typeface="Arial" charset="0"/>
            </a:rPr>
            <a:t>17</a:t>
          </a:r>
          <a:r>
            <a:rPr lang="zh-CN" altLang="en-US" sz="2400" kern="1200" dirty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400" kern="1200" dirty="0">
              <a:latin typeface="Arial" charset="0"/>
              <a:ea typeface="Arial" charset="0"/>
              <a:cs typeface="Arial" charset="0"/>
            </a:rPr>
            <a:t>columns</a:t>
          </a:r>
          <a:r>
            <a:rPr lang="zh-CN" altLang="en-US" sz="2400" kern="1200" dirty="0">
              <a:latin typeface="Arial" charset="0"/>
              <a:ea typeface="Arial" charset="0"/>
              <a:cs typeface="Arial" charset="0"/>
            </a:rPr>
            <a:t>  </a:t>
          </a:r>
          <a:endParaRPr lang="en-US" altLang="zh-CN" sz="2400" kern="1200" dirty="0">
            <a:latin typeface="Arial" charset="0"/>
            <a:ea typeface="Arial" charset="0"/>
            <a:cs typeface="Arial" charset="0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latin typeface="Arial" charset="0"/>
            <a:ea typeface="Arial" charset="0"/>
            <a:cs typeface="Arial" charset="0"/>
          </a:endParaRPr>
        </a:p>
      </dsp:txBody>
      <dsp:txXfrm>
        <a:off x="7869032" y="1256352"/>
        <a:ext cx="3480247" cy="14192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86DD84-2D67-6B4D-813D-A48BBF180A85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D2277-F364-9848-8945-3C3779E4D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998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sxsrf=ACYBGNQhW3zluZp6k20ggVutvS6EdEDqWg:1574701676057&amp;q=Pagosa+Springs&amp;stick=H4sIAAAAAAAAAOPgE-LQz9U3KDBIiVcCs4osygu0ZLOTrfRz8pMTSzLz8_RLi-OT80vzSiqtkjNLMlOLF7HyBSSm5xcnKgQXFGXmpRcDAK4qv1NGAAAA&amp;sa=X&amp;ved=2ahUKEwiZ3pzw7IXmAhWCxFkKHeYOCjMQmxMoATAbegQIEBAd&amp;sxsrf=ACYBGNQhW3zluZp6k20ggVutvS6EdEDqWg:1574701676057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b="0" i="0" u="none" dirty="0"/>
              <a:t>1,000,000 + data points</a:t>
            </a:r>
          </a:p>
          <a:p>
            <a:pPr lvl="0"/>
            <a:r>
              <a:rPr lang="en-US" sz="1200" b="0" i="0" u="none" dirty="0"/>
              <a:t>25+ variables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D2277-F364-9848-8945-3C3779E4D8C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4090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D2277-F364-9848-8945-3C3779E4D8C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983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D2277-F364-9848-8945-3C3779E4D8C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0527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D2277-F364-9848-8945-3C3779E4D8C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572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D2277-F364-9848-8945-3C3779E4D8C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600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City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Pagosa Springs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D2277-F364-9848-8945-3C3779E4D8C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5514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D2277-F364-9848-8945-3C3779E4D8C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229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D2277-F364-9848-8945-3C3779E4D8C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7730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D2277-F364-9848-8945-3C3779E4D8C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992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D2277-F364-9848-8945-3C3779E4D8C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893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D2277-F364-9848-8945-3C3779E4D8C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11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b="0" i="0" u="none" dirty="0"/>
              <a:t>1,000,000 + data points</a:t>
            </a:r>
          </a:p>
          <a:p>
            <a:pPr lvl="0"/>
            <a:r>
              <a:rPr lang="en-US" sz="1200" b="0" i="0" u="none" dirty="0"/>
              <a:t>25+ variables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D2277-F364-9848-8945-3C3779E4D8C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41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D2277-F364-9848-8945-3C3779E4D8C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67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b="0" i="0" u="none" dirty="0"/>
              <a:t>1,000,000 + data points</a:t>
            </a:r>
          </a:p>
          <a:p>
            <a:pPr lvl="0"/>
            <a:r>
              <a:rPr lang="en-US" sz="1200" b="0" i="0" u="none" dirty="0"/>
              <a:t>25+ variables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D2277-F364-9848-8945-3C3779E4D8C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934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b="0" i="0" u="none" dirty="0"/>
              <a:t>1,000,000 + data points</a:t>
            </a:r>
          </a:p>
          <a:p>
            <a:pPr lvl="0"/>
            <a:r>
              <a:rPr lang="en-US" sz="1200" b="0" i="0" u="none" dirty="0"/>
              <a:t>25+ variables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D2277-F364-9848-8945-3C3779E4D8C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5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b="0" i="0" u="none" dirty="0"/>
              <a:t>1,000,000 + data points</a:t>
            </a:r>
          </a:p>
          <a:p>
            <a:pPr lvl="0"/>
            <a:r>
              <a:rPr lang="en-US" sz="1200" b="0" i="0" u="none" dirty="0"/>
              <a:t>25+ variables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D2277-F364-9848-8945-3C3779E4D8C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307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b="0" i="0" u="none" dirty="0"/>
              <a:t>1,000,000 + data points</a:t>
            </a:r>
          </a:p>
          <a:p>
            <a:pPr lvl="0"/>
            <a:r>
              <a:rPr lang="en-US" sz="1200" b="0" i="0" u="none" dirty="0"/>
              <a:t>25+ variables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D2277-F364-9848-8945-3C3779E4D8C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43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D2277-F364-9848-8945-3C3779E4D8C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156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D2277-F364-9848-8945-3C3779E4D8C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33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D2277-F364-9848-8945-3C3779E4D8C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27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11/25/19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728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11/25/19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86032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948871-8E83-BD43-94A4-66975F1D73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6888" y="4331113"/>
            <a:ext cx="4350877" cy="1624774"/>
          </a:xfrm>
        </p:spPr>
        <p:txBody>
          <a:bodyPr anchor="ctr">
            <a:normAutofit fontScale="90000"/>
          </a:bodyPr>
          <a:lstStyle/>
          <a:p>
            <a:b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ANLY501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Final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b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b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Feiyang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Jiang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Michael McCauley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Xuejun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Zhang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80FA7F-6396-7943-BE5D-80C1E706AF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235" y="904829"/>
            <a:ext cx="4255186" cy="2524171"/>
          </a:xfrm>
        </p:spPr>
        <p:txBody>
          <a:bodyPr anchor="t">
            <a:noAutofit/>
          </a:bodyPr>
          <a:lstStyle/>
          <a:p>
            <a:r>
              <a:rPr lang="en-US" sz="4000" b="1" dirty="0">
                <a:latin typeface="+mj-lt"/>
              </a:rPr>
              <a:t>U.S. Wildfire Causation and Prediction Analysis</a:t>
            </a:r>
            <a:endParaRPr lang="en-US" sz="4000" dirty="0">
              <a:latin typeface="+mj-lt"/>
            </a:endParaRPr>
          </a:p>
        </p:txBody>
      </p:sp>
      <p:pic>
        <p:nvPicPr>
          <p:cNvPr id="6" name="Picture 5" descr="A person standing in front of a sunset&#10;&#10;Description automatically generated">
            <a:extLst>
              <a:ext uri="{FF2B5EF4-FFF2-40B4-BE49-F238E27FC236}">
                <a16:creationId xmlns:a16="http://schemas.microsoft.com/office/drawing/2014/main" id="{14D17B4D-5F4C-494C-B032-3D0ABAFF31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175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4341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7BC93-7FD0-3047-919F-A817D36D2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385" y="696278"/>
            <a:ext cx="10993549" cy="619124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Arial" charset="0"/>
                <a:ea typeface="Arial" charset="0"/>
                <a:cs typeface="Arial" charset="0"/>
              </a:rPr>
              <a:t>Models</a:t>
            </a:r>
            <a:r>
              <a:rPr lang="zh-CN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>
                <a:latin typeface="Arial" charset="0"/>
                <a:ea typeface="Arial" charset="0"/>
                <a:cs typeface="Arial" charset="0"/>
              </a:rPr>
              <a:t>Fitting</a:t>
            </a:r>
            <a:r>
              <a:rPr lang="zh-CN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53CF92-7504-EB4A-96D2-001B3D79FB71}"/>
              </a:ext>
            </a:extLst>
          </p:cNvPr>
          <p:cNvSpPr/>
          <p:nvPr/>
        </p:nvSpPr>
        <p:spPr>
          <a:xfrm>
            <a:off x="233916" y="2254102"/>
            <a:ext cx="11791507" cy="44656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46C354-9C23-4A48-89EE-7152457E28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4"/>
          <a:stretch/>
        </p:blipFill>
        <p:spPr>
          <a:xfrm>
            <a:off x="5234788" y="696278"/>
            <a:ext cx="6723296" cy="59045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7BC6E2-BCCF-DE4A-80FE-7BF00BDADFCA}"/>
              </a:ext>
            </a:extLst>
          </p:cNvPr>
          <p:cNvSpPr txBox="1"/>
          <p:nvPr/>
        </p:nvSpPr>
        <p:spPr>
          <a:xfrm>
            <a:off x="785812" y="1940391"/>
            <a:ext cx="485298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Accuracy = 0.533</a:t>
            </a:r>
          </a:p>
          <a:p>
            <a:pPr fontAlgn="base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Precision = TP / (TP+FP)</a:t>
            </a:r>
          </a:p>
          <a:p>
            <a:pPr fontAlgn="base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= 0.31908</a:t>
            </a:r>
          </a:p>
          <a:p>
            <a:pPr fontAlgn="base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Recall = TP / (TP+FN)</a:t>
            </a:r>
          </a:p>
          <a:p>
            <a:pPr fontAlgn="base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= 0.49846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Highest recall, 2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highest accuracy and 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450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7BC93-7FD0-3047-919F-A817D36D2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385" y="696278"/>
            <a:ext cx="10993549" cy="619124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Arial" charset="0"/>
                <a:ea typeface="Arial" charset="0"/>
                <a:cs typeface="Arial" charset="0"/>
              </a:rPr>
              <a:t>Models</a:t>
            </a:r>
            <a:r>
              <a:rPr lang="zh-CN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>
                <a:latin typeface="Arial" charset="0"/>
                <a:ea typeface="Arial" charset="0"/>
                <a:cs typeface="Arial" charset="0"/>
              </a:rPr>
              <a:t>Fitting</a:t>
            </a:r>
            <a:r>
              <a:rPr lang="zh-CN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53CF92-7504-EB4A-96D2-001B3D79FB71}"/>
              </a:ext>
            </a:extLst>
          </p:cNvPr>
          <p:cNvSpPr/>
          <p:nvPr/>
        </p:nvSpPr>
        <p:spPr>
          <a:xfrm>
            <a:off x="233916" y="2254102"/>
            <a:ext cx="11791507" cy="44656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2F8E5C-8AB8-2044-907E-11A92BFE0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77" y="2396191"/>
            <a:ext cx="11858846" cy="31914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7BB397-1EB6-4A4E-A5FE-7D2E96B767E2}"/>
              </a:ext>
            </a:extLst>
          </p:cNvPr>
          <p:cNvSpPr txBox="1"/>
          <p:nvPr/>
        </p:nvSpPr>
        <p:spPr>
          <a:xfrm>
            <a:off x="446534" y="1315402"/>
            <a:ext cx="7568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Max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depth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13022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7BC93-7FD0-3047-919F-A817D36D2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533" y="567153"/>
            <a:ext cx="10993549" cy="619124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Arial" charset="0"/>
                <a:ea typeface="Arial" charset="0"/>
                <a:cs typeface="Arial" charset="0"/>
              </a:rPr>
              <a:t>Models</a:t>
            </a:r>
            <a:r>
              <a:rPr lang="zh-CN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>
                <a:latin typeface="Arial" charset="0"/>
                <a:ea typeface="Arial" charset="0"/>
                <a:cs typeface="Arial" charset="0"/>
              </a:rPr>
              <a:t>Fitting</a:t>
            </a:r>
            <a:r>
              <a:rPr lang="zh-CN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53CF92-7504-EB4A-96D2-001B3D79FB71}"/>
              </a:ext>
            </a:extLst>
          </p:cNvPr>
          <p:cNvSpPr/>
          <p:nvPr/>
        </p:nvSpPr>
        <p:spPr>
          <a:xfrm>
            <a:off x="233916" y="2254102"/>
            <a:ext cx="11791507" cy="44656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6372A6-CC69-A947-9069-8665445CE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809" y="800099"/>
            <a:ext cx="6616658" cy="59196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BD510C-A765-844F-98BB-EF1503713818}"/>
              </a:ext>
            </a:extLst>
          </p:cNvPr>
          <p:cNvSpPr txBox="1"/>
          <p:nvPr/>
        </p:nvSpPr>
        <p:spPr>
          <a:xfrm>
            <a:off x="446533" y="1913278"/>
            <a:ext cx="481488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Accuracy = 0.539</a:t>
            </a:r>
          </a:p>
          <a:p>
            <a:pPr fontAlgn="base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Precision = TP / (TP+FP)</a:t>
            </a:r>
          </a:p>
          <a:p>
            <a:pPr fontAlgn="base"/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         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= 0.394</a:t>
            </a:r>
          </a:p>
          <a:p>
            <a:pPr fontAlgn="base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Recall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= TP / (TP+FN)</a:t>
            </a:r>
          </a:p>
          <a:p>
            <a:pPr fontAlgn="base"/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= 0.267</a:t>
            </a:r>
          </a:p>
          <a:p>
            <a:pPr fontAlgn="base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Lowest recall, lowest precision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820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7BC93-7FD0-3047-919F-A817D36D2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385" y="696278"/>
            <a:ext cx="10993549" cy="619124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Arial" charset="0"/>
                <a:ea typeface="Arial" charset="0"/>
                <a:cs typeface="Arial" charset="0"/>
              </a:rPr>
              <a:t>Models</a:t>
            </a:r>
            <a:r>
              <a:rPr lang="zh-CN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>
                <a:latin typeface="Arial" charset="0"/>
                <a:ea typeface="Arial" charset="0"/>
                <a:cs typeface="Arial" charset="0"/>
              </a:rPr>
              <a:t>Fitting</a:t>
            </a:r>
            <a:r>
              <a:rPr lang="zh-CN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53CF92-7504-EB4A-96D2-001B3D79FB71}"/>
              </a:ext>
            </a:extLst>
          </p:cNvPr>
          <p:cNvSpPr/>
          <p:nvPr/>
        </p:nvSpPr>
        <p:spPr>
          <a:xfrm>
            <a:off x="233916" y="2254102"/>
            <a:ext cx="11791507" cy="44656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7BB397-1EB6-4A4E-A5FE-7D2E96B767E2}"/>
              </a:ext>
            </a:extLst>
          </p:cNvPr>
          <p:cNvSpPr txBox="1"/>
          <p:nvPr/>
        </p:nvSpPr>
        <p:spPr>
          <a:xfrm>
            <a:off x="446534" y="1315402"/>
            <a:ext cx="7568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Xgb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48C324-3E3D-1A42-817D-46B6A400E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9" y="2254102"/>
            <a:ext cx="12192000" cy="33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193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7BC93-7FD0-3047-919F-A817D36D2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534" y="598636"/>
            <a:ext cx="10993549" cy="619124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Arial" charset="0"/>
                <a:ea typeface="Arial" charset="0"/>
                <a:cs typeface="Arial" charset="0"/>
              </a:rPr>
              <a:t>Models</a:t>
            </a:r>
            <a:r>
              <a:rPr lang="zh-CN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>
                <a:latin typeface="Arial" charset="0"/>
                <a:ea typeface="Arial" charset="0"/>
                <a:cs typeface="Arial" charset="0"/>
              </a:rPr>
              <a:t>Fitting</a:t>
            </a:r>
            <a:r>
              <a:rPr lang="zh-CN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53CF92-7504-EB4A-96D2-001B3D79FB71}"/>
              </a:ext>
            </a:extLst>
          </p:cNvPr>
          <p:cNvSpPr/>
          <p:nvPr/>
        </p:nvSpPr>
        <p:spPr>
          <a:xfrm>
            <a:off x="233916" y="2254102"/>
            <a:ext cx="11791507" cy="44656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1EED7D-DE24-BA4C-B11C-0A25566C9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19"/>
          <a:stretch/>
        </p:blipFill>
        <p:spPr>
          <a:xfrm>
            <a:off x="4664566" y="800541"/>
            <a:ext cx="7360857" cy="60574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21FEBF-A713-BE47-A11E-7370EEBF05AE}"/>
              </a:ext>
            </a:extLst>
          </p:cNvPr>
          <p:cNvSpPr/>
          <p:nvPr/>
        </p:nvSpPr>
        <p:spPr>
          <a:xfrm>
            <a:off x="446534" y="1832180"/>
            <a:ext cx="527685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Accuracy = 0.584</a:t>
            </a:r>
          </a:p>
          <a:p>
            <a:pPr fontAlgn="base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Precision = TP / (TP+FP)</a:t>
            </a:r>
          </a:p>
          <a:p>
            <a:pPr fontAlgn="base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           = 0.45032</a:t>
            </a:r>
          </a:p>
          <a:p>
            <a:pPr fontAlgn="base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Recall = TP / (TP+FN)</a:t>
            </a:r>
          </a:p>
          <a:p>
            <a:pPr fontAlgn="base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     = 0.31628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Highest Accuracy, highest Precision, 2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highest Recall</a:t>
            </a:r>
          </a:p>
        </p:txBody>
      </p:sp>
    </p:spTree>
    <p:extLst>
      <p:ext uri="{BB962C8B-B14F-4D97-AF65-F5344CB8AC3E}">
        <p14:creationId xmlns:p14="http://schemas.microsoft.com/office/powerpoint/2010/main" val="1806429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7BC93-7FD0-3047-919F-A817D36D2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384" y="556789"/>
            <a:ext cx="10993549" cy="619124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Arial" charset="0"/>
                <a:ea typeface="Arial" charset="0"/>
                <a:cs typeface="Arial" charset="0"/>
              </a:rPr>
              <a:t>Models</a:t>
            </a:r>
            <a:r>
              <a:rPr lang="zh-CN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>
                <a:latin typeface="Arial" charset="0"/>
                <a:ea typeface="Arial" charset="0"/>
                <a:cs typeface="Arial" charset="0"/>
              </a:rPr>
              <a:t>Fitting</a:t>
            </a:r>
            <a:r>
              <a:rPr lang="zh-CN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53CF92-7504-EB4A-96D2-001B3D79FB71}"/>
              </a:ext>
            </a:extLst>
          </p:cNvPr>
          <p:cNvSpPr/>
          <p:nvPr/>
        </p:nvSpPr>
        <p:spPr>
          <a:xfrm>
            <a:off x="233916" y="2254102"/>
            <a:ext cx="11791507" cy="44656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F78893-3C8B-3D44-BF41-90714CB56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7"/>
          <a:stretch/>
        </p:blipFill>
        <p:spPr>
          <a:xfrm>
            <a:off x="233916" y="1535309"/>
            <a:ext cx="8458671" cy="49733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521FEBF-A713-BE47-A11E-7370EEBF05AE}"/>
              </a:ext>
            </a:extLst>
          </p:cNvPr>
          <p:cNvSpPr/>
          <p:nvPr/>
        </p:nvSpPr>
        <p:spPr>
          <a:xfrm>
            <a:off x="8461122" y="2254101"/>
            <a:ext cx="348398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Redundant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variable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deleted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firefighters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try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model,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continued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unknown,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continued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variables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dropped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them</a:t>
            </a:r>
          </a:p>
        </p:txBody>
      </p:sp>
    </p:spTree>
    <p:extLst>
      <p:ext uri="{BB962C8B-B14F-4D97-AF65-F5344CB8AC3E}">
        <p14:creationId xmlns:p14="http://schemas.microsoft.com/office/powerpoint/2010/main" val="3966256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7BC93-7FD0-3047-919F-A817D36D2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534" y="571090"/>
            <a:ext cx="10993549" cy="619124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Arial" charset="0"/>
                <a:ea typeface="Arial" charset="0"/>
                <a:cs typeface="Arial" charset="0"/>
              </a:rPr>
              <a:t>Models</a:t>
            </a:r>
            <a:r>
              <a:rPr lang="zh-CN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>
                <a:latin typeface="Arial" charset="0"/>
                <a:ea typeface="Arial" charset="0"/>
                <a:cs typeface="Arial" charset="0"/>
              </a:rPr>
              <a:t>implementation</a:t>
            </a:r>
            <a:r>
              <a:rPr lang="zh-CN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53CF92-7504-EB4A-96D2-001B3D79FB71}"/>
              </a:ext>
            </a:extLst>
          </p:cNvPr>
          <p:cNvSpPr/>
          <p:nvPr/>
        </p:nvSpPr>
        <p:spPr>
          <a:xfrm>
            <a:off x="233916" y="2254102"/>
            <a:ext cx="11791507" cy="44656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500924-B512-5D46-B751-3D697DFCC2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3" r="29342" b="1571"/>
          <a:stretch/>
        </p:blipFill>
        <p:spPr>
          <a:xfrm>
            <a:off x="6021719" y="1928173"/>
            <a:ext cx="5649466" cy="44656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C56428-C67D-B546-A855-7E615FB68F29}"/>
              </a:ext>
            </a:extLst>
          </p:cNvPr>
          <p:cNvSpPr txBox="1"/>
          <p:nvPr/>
        </p:nvSpPr>
        <p:spPr>
          <a:xfrm>
            <a:off x="446534" y="1390955"/>
            <a:ext cx="5167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Scenario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firefighter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3DBACF-119F-DE4C-9103-23F61AD96C7A}"/>
              </a:ext>
            </a:extLst>
          </p:cNvPr>
          <p:cNvSpPr txBox="1"/>
          <p:nvPr/>
        </p:nvSpPr>
        <p:spPr>
          <a:xfrm>
            <a:off x="835925" y="1928173"/>
            <a:ext cx="4778481" cy="377975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Feras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firefighter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captain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Archuleta,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Colorado.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Just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now,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he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received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wildfire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alarm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forest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unit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﻿Pagosa Fire protection district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he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wants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detect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cause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wildfire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ahead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develop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fire extinction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soon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possible…</a:t>
            </a:r>
          </a:p>
        </p:txBody>
      </p:sp>
    </p:spTree>
    <p:extLst>
      <p:ext uri="{BB962C8B-B14F-4D97-AF65-F5344CB8AC3E}">
        <p14:creationId xmlns:p14="http://schemas.microsoft.com/office/powerpoint/2010/main" val="1479640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7BC93-7FD0-3047-919F-A817D36D2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534" y="572209"/>
            <a:ext cx="10993549" cy="619124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Arial" charset="0"/>
                <a:ea typeface="Arial" charset="0"/>
                <a:cs typeface="Arial" charset="0"/>
              </a:rPr>
              <a:t>Models</a:t>
            </a:r>
            <a:r>
              <a:rPr lang="zh-CN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>
                <a:latin typeface="Arial" charset="0"/>
                <a:ea typeface="Arial" charset="0"/>
                <a:cs typeface="Arial" charset="0"/>
              </a:rPr>
              <a:t>implementation</a:t>
            </a:r>
            <a:r>
              <a:rPr lang="zh-CN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53CF92-7504-EB4A-96D2-001B3D79FB71}"/>
              </a:ext>
            </a:extLst>
          </p:cNvPr>
          <p:cNvSpPr/>
          <p:nvPr/>
        </p:nvSpPr>
        <p:spPr>
          <a:xfrm>
            <a:off x="233916" y="2254102"/>
            <a:ext cx="11791507" cy="44656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CA2F2D7-C595-6141-BB78-B0AC9EB857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352086"/>
              </p:ext>
            </p:extLst>
          </p:nvPr>
        </p:nvGraphicFramePr>
        <p:xfrm>
          <a:off x="1243939" y="2025205"/>
          <a:ext cx="9704121" cy="41365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6046">
                  <a:extLst>
                    <a:ext uri="{9D8B030D-6E8A-4147-A177-3AD203B41FA5}">
                      <a16:colId xmlns:a16="http://schemas.microsoft.com/office/drawing/2014/main" val="2906167770"/>
                    </a:ext>
                  </a:extLst>
                </a:gridCol>
                <a:gridCol w="2119460">
                  <a:extLst>
                    <a:ext uri="{9D8B030D-6E8A-4147-A177-3AD203B41FA5}">
                      <a16:colId xmlns:a16="http://schemas.microsoft.com/office/drawing/2014/main" val="2284991918"/>
                    </a:ext>
                  </a:extLst>
                </a:gridCol>
                <a:gridCol w="2258835">
                  <a:extLst>
                    <a:ext uri="{9D8B030D-6E8A-4147-A177-3AD203B41FA5}">
                      <a16:colId xmlns:a16="http://schemas.microsoft.com/office/drawing/2014/main" val="789452612"/>
                    </a:ext>
                  </a:extLst>
                </a:gridCol>
                <a:gridCol w="1949780">
                  <a:extLst>
                    <a:ext uri="{9D8B030D-6E8A-4147-A177-3AD203B41FA5}">
                      <a16:colId xmlns:a16="http://schemas.microsoft.com/office/drawing/2014/main" val="3621811422"/>
                    </a:ext>
                  </a:extLst>
                </a:gridCol>
              </a:tblGrid>
              <a:tr h="459613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Variable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Parameter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Variable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Parameter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295685"/>
                  </a:ext>
                </a:extLst>
              </a:tr>
              <a:tr h="45961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R</a:t>
                      </a:r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eporting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U</a:t>
                      </a:r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nit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N</a:t>
                      </a:r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194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Latitude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37.2695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123659"/>
                  </a:ext>
                </a:extLst>
              </a:tr>
              <a:tr h="459613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Discovery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Year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2019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Longitude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-107.0098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105417"/>
                  </a:ext>
                </a:extLst>
              </a:tr>
              <a:tr h="459613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Discovery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Month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12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State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609433"/>
                  </a:ext>
                </a:extLst>
              </a:tr>
              <a:tr h="459613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Discovery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City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225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425935"/>
                  </a:ext>
                </a:extLst>
              </a:tr>
              <a:tr h="459613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Discovery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Time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1610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County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74707"/>
                  </a:ext>
                </a:extLst>
              </a:tr>
              <a:tr h="459613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Fire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Size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3.00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acres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Temperature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974536"/>
                  </a:ext>
                </a:extLst>
              </a:tr>
              <a:tr h="459613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Wind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Speed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8.5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mph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811383"/>
                  </a:ext>
                </a:extLst>
              </a:tr>
              <a:tr h="459613">
                <a:tc gridSpan="4"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Predicted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Fire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Causation: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2400" b="1" dirty="0">
                          <a:latin typeface="Arial" charset="0"/>
                          <a:ea typeface="Arial" charset="0"/>
                          <a:cs typeface="Arial" charset="0"/>
                        </a:rPr>
                        <a:t>Lightning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10037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879F52B-1702-064F-BA9B-850978B3137C}"/>
              </a:ext>
            </a:extLst>
          </p:cNvPr>
          <p:cNvSpPr txBox="1"/>
          <p:nvPr/>
        </p:nvSpPr>
        <p:spPr>
          <a:xfrm>
            <a:off x="446534" y="1315402"/>
            <a:ext cx="5167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Scenario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firefighter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151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7BC93-7FD0-3047-919F-A817D36D2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533" y="545063"/>
            <a:ext cx="10993549" cy="619124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Arial" charset="0"/>
                <a:ea typeface="Arial" charset="0"/>
                <a:cs typeface="Arial" charset="0"/>
              </a:rPr>
              <a:t>Models</a:t>
            </a:r>
            <a:r>
              <a:rPr lang="zh-CN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>
                <a:latin typeface="Arial" charset="0"/>
                <a:ea typeface="Arial" charset="0"/>
                <a:cs typeface="Arial" charset="0"/>
              </a:rPr>
              <a:t>implementation</a:t>
            </a:r>
            <a:r>
              <a:rPr lang="zh-CN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53CF92-7504-EB4A-96D2-001B3D79FB71}"/>
              </a:ext>
            </a:extLst>
          </p:cNvPr>
          <p:cNvSpPr/>
          <p:nvPr/>
        </p:nvSpPr>
        <p:spPr>
          <a:xfrm>
            <a:off x="233916" y="2254102"/>
            <a:ext cx="11791507" cy="44656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C56428-C67D-B546-A855-7E615FB68F29}"/>
              </a:ext>
            </a:extLst>
          </p:cNvPr>
          <p:cNvSpPr txBox="1"/>
          <p:nvPr/>
        </p:nvSpPr>
        <p:spPr>
          <a:xfrm>
            <a:off x="446534" y="1390955"/>
            <a:ext cx="9040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Scenario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U.S.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Forest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(USFS)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officers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3DBACF-119F-DE4C-9103-23F61AD96C7A}"/>
              </a:ext>
            </a:extLst>
          </p:cNvPr>
          <p:cNvSpPr txBox="1"/>
          <p:nvPr/>
        </p:nvSpPr>
        <p:spPr>
          <a:xfrm>
            <a:off x="721657" y="2030737"/>
            <a:ext cx="5036206" cy="377975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Mary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USFS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Officer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division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Polk,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Texas.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Her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daily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record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missing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wildfire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causation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since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2015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whole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Texas.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Now,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she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needs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fulfill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causation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wildfire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happened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3/13/2017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 Polk, Texas.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F21AC6-8A01-8F44-A2AB-75C82BEF3D1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43308" y="2030737"/>
            <a:ext cx="5650992" cy="446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65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7BC93-7FD0-3047-919F-A817D36D2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533" y="528805"/>
            <a:ext cx="10993549" cy="619124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Arial" charset="0"/>
                <a:ea typeface="Arial" charset="0"/>
                <a:cs typeface="Arial" charset="0"/>
              </a:rPr>
              <a:t>Models</a:t>
            </a:r>
            <a:r>
              <a:rPr lang="zh-CN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>
                <a:latin typeface="Arial" charset="0"/>
                <a:ea typeface="Arial" charset="0"/>
                <a:cs typeface="Arial" charset="0"/>
              </a:rPr>
              <a:t>implementation</a:t>
            </a:r>
            <a:r>
              <a:rPr lang="zh-CN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53CF92-7504-EB4A-96D2-001B3D79FB71}"/>
              </a:ext>
            </a:extLst>
          </p:cNvPr>
          <p:cNvSpPr/>
          <p:nvPr/>
        </p:nvSpPr>
        <p:spPr>
          <a:xfrm>
            <a:off x="233916" y="2254102"/>
            <a:ext cx="11791507" cy="44656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CA2F2D7-C595-6141-BB78-B0AC9EB857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985966"/>
              </p:ext>
            </p:extLst>
          </p:nvPr>
        </p:nvGraphicFramePr>
        <p:xfrm>
          <a:off x="925106" y="1817140"/>
          <a:ext cx="10036404" cy="4596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6046">
                  <a:extLst>
                    <a:ext uri="{9D8B030D-6E8A-4147-A177-3AD203B41FA5}">
                      <a16:colId xmlns:a16="http://schemas.microsoft.com/office/drawing/2014/main" val="2906167770"/>
                    </a:ext>
                  </a:extLst>
                </a:gridCol>
                <a:gridCol w="2119460">
                  <a:extLst>
                    <a:ext uri="{9D8B030D-6E8A-4147-A177-3AD203B41FA5}">
                      <a16:colId xmlns:a16="http://schemas.microsoft.com/office/drawing/2014/main" val="2284991918"/>
                    </a:ext>
                  </a:extLst>
                </a:gridCol>
                <a:gridCol w="2591118">
                  <a:extLst>
                    <a:ext uri="{9D8B030D-6E8A-4147-A177-3AD203B41FA5}">
                      <a16:colId xmlns:a16="http://schemas.microsoft.com/office/drawing/2014/main" val="789452612"/>
                    </a:ext>
                  </a:extLst>
                </a:gridCol>
                <a:gridCol w="1949780">
                  <a:extLst>
                    <a:ext uri="{9D8B030D-6E8A-4147-A177-3AD203B41FA5}">
                      <a16:colId xmlns:a16="http://schemas.microsoft.com/office/drawing/2014/main" val="3621811422"/>
                    </a:ext>
                  </a:extLst>
                </a:gridCol>
              </a:tblGrid>
              <a:tr h="459613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Variable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Parameter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Variable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Parameter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295685"/>
                  </a:ext>
                </a:extLst>
              </a:tr>
              <a:tr h="45961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R</a:t>
                      </a:r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eporting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U</a:t>
                      </a:r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nit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N</a:t>
                      </a:r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46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Latitude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30.931983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123659"/>
                  </a:ext>
                </a:extLst>
              </a:tr>
              <a:tr h="459613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Discovery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Year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2017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Longitude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-94.8351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105417"/>
                  </a:ext>
                </a:extLst>
              </a:tr>
              <a:tr h="459613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Discovery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Month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3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State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609433"/>
                  </a:ext>
                </a:extLst>
              </a:tr>
              <a:tr h="459613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Discovery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13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City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73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425935"/>
                  </a:ext>
                </a:extLst>
              </a:tr>
              <a:tr h="459613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Discovery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Time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1615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County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3</a:t>
                      </a:r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7</a:t>
                      </a: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3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74707"/>
                  </a:ext>
                </a:extLst>
              </a:tr>
              <a:tr h="459613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Fire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Size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12.82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acres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Temperature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70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974536"/>
                  </a:ext>
                </a:extLst>
              </a:tr>
              <a:tr h="459613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Wind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Speed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10</a:t>
                      </a:r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.</a:t>
                      </a: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34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mph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Con</a:t>
                      </a: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tinued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Month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3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811383"/>
                  </a:ext>
                </a:extLst>
              </a:tr>
              <a:tr h="459613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Continued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Day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13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785701"/>
                  </a:ext>
                </a:extLst>
              </a:tr>
              <a:tr h="459613">
                <a:tc gridSpan="4"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Predicted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Fire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Causation: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2400" b="1" dirty="0">
                          <a:latin typeface="Arial" charset="0"/>
                          <a:ea typeface="Arial" charset="0"/>
                          <a:cs typeface="Arial" charset="0"/>
                        </a:rPr>
                        <a:t>Debris Burning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10037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879F52B-1702-064F-BA9B-850978B3137C}"/>
              </a:ext>
            </a:extLst>
          </p:cNvPr>
          <p:cNvSpPr txBox="1"/>
          <p:nvPr/>
        </p:nvSpPr>
        <p:spPr>
          <a:xfrm>
            <a:off x="446534" y="1315402"/>
            <a:ext cx="7568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Scenario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/>
              <a:t>U.S.</a:t>
            </a:r>
            <a:r>
              <a:rPr lang="zh-CN" altLang="en-US" sz="2400" dirty="0"/>
              <a:t> </a:t>
            </a:r>
            <a:r>
              <a:rPr lang="en-US" altLang="zh-CN" sz="2400" dirty="0"/>
              <a:t>Forest</a:t>
            </a:r>
            <a:r>
              <a:rPr lang="zh-CN" altLang="en-US" sz="2400" dirty="0"/>
              <a:t> </a:t>
            </a:r>
            <a:r>
              <a:rPr lang="en-US" altLang="zh-CN" sz="2400" dirty="0"/>
              <a:t>Service</a:t>
            </a:r>
            <a:r>
              <a:rPr lang="zh-CN" altLang="en-US" sz="2400" dirty="0"/>
              <a:t> </a:t>
            </a:r>
            <a:r>
              <a:rPr lang="en-US" altLang="zh-CN" sz="2400" dirty="0"/>
              <a:t>officers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975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A7D21-40A2-A347-84ED-3F103B7D5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106" y="680054"/>
            <a:ext cx="10993549" cy="590322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782691-6F32-2146-AC70-64DF04D2B2A4}"/>
              </a:ext>
            </a:extLst>
          </p:cNvPr>
          <p:cNvSpPr/>
          <p:nvPr/>
        </p:nvSpPr>
        <p:spPr>
          <a:xfrm>
            <a:off x="233916" y="2254102"/>
            <a:ext cx="11791507" cy="4465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3F031FE-89E3-9740-8D4B-A1705DCE1C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8305151"/>
              </p:ext>
            </p:extLst>
          </p:nvPr>
        </p:nvGraphicFramePr>
        <p:xfrm>
          <a:off x="2225748" y="1483028"/>
          <a:ext cx="7740503" cy="50240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5592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7BC93-7FD0-3047-919F-A817D36D2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533" y="518895"/>
            <a:ext cx="10993549" cy="619124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Arial" charset="0"/>
                <a:ea typeface="Arial" charset="0"/>
                <a:cs typeface="Arial" charset="0"/>
              </a:rPr>
              <a:t>Models</a:t>
            </a:r>
            <a:r>
              <a:rPr lang="zh-CN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>
                <a:latin typeface="Arial" charset="0"/>
                <a:ea typeface="Arial" charset="0"/>
                <a:cs typeface="Arial" charset="0"/>
              </a:rPr>
              <a:t>implementation</a:t>
            </a:r>
            <a:r>
              <a:rPr lang="zh-CN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53CF92-7504-EB4A-96D2-001B3D79FB71}"/>
              </a:ext>
            </a:extLst>
          </p:cNvPr>
          <p:cNvSpPr/>
          <p:nvPr/>
        </p:nvSpPr>
        <p:spPr>
          <a:xfrm>
            <a:off x="233916" y="2254102"/>
            <a:ext cx="11791507" cy="44656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C56428-C67D-B546-A855-7E615FB68F29}"/>
              </a:ext>
            </a:extLst>
          </p:cNvPr>
          <p:cNvSpPr txBox="1"/>
          <p:nvPr/>
        </p:nvSpPr>
        <p:spPr>
          <a:xfrm>
            <a:off x="446533" y="1273204"/>
            <a:ext cx="9840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Scenario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Properties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Insurance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Company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Agents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3DBACF-119F-DE4C-9103-23F61AD96C7A}"/>
              </a:ext>
            </a:extLst>
          </p:cNvPr>
          <p:cNvSpPr txBox="1"/>
          <p:nvPr/>
        </p:nvSpPr>
        <p:spPr>
          <a:xfrm>
            <a:off x="523450" y="1870054"/>
            <a:ext cx="5529303" cy="459700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Sam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agent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property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insurance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company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located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San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Francisco,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CA.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His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company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insures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house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properties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central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California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district.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Last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month,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wildfire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occurred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Placer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county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partially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damaging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several of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his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clients’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houses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he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needs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evaluate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 fire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cause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proceed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with the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compensation.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7D516F-89DF-434E-82F1-0EB9178A234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18987"/>
          <a:stretch/>
        </p:blipFill>
        <p:spPr>
          <a:xfrm>
            <a:off x="6213592" y="1892328"/>
            <a:ext cx="5650992" cy="446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08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7BC93-7FD0-3047-919F-A817D36D2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534" y="696278"/>
            <a:ext cx="10993549" cy="619124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Models</a:t>
            </a:r>
            <a:r>
              <a:rPr lang="zh-CN" altLang="en-US" dirty="0"/>
              <a:t> </a:t>
            </a:r>
            <a:r>
              <a:rPr lang="en-US" altLang="zh-CN" dirty="0"/>
              <a:t>implementation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53CF92-7504-EB4A-96D2-001B3D79FB71}"/>
              </a:ext>
            </a:extLst>
          </p:cNvPr>
          <p:cNvSpPr/>
          <p:nvPr/>
        </p:nvSpPr>
        <p:spPr>
          <a:xfrm>
            <a:off x="233916" y="2254102"/>
            <a:ext cx="11791507" cy="44656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CA2F2D7-C595-6141-BB78-B0AC9EB857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895988"/>
              </p:ext>
            </p:extLst>
          </p:nvPr>
        </p:nvGraphicFramePr>
        <p:xfrm>
          <a:off x="1054839" y="1934526"/>
          <a:ext cx="9776938" cy="4596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6580">
                  <a:extLst>
                    <a:ext uri="{9D8B030D-6E8A-4147-A177-3AD203B41FA5}">
                      <a16:colId xmlns:a16="http://schemas.microsoft.com/office/drawing/2014/main" val="2906167770"/>
                    </a:ext>
                  </a:extLst>
                </a:gridCol>
                <a:gridCol w="2119460">
                  <a:extLst>
                    <a:ext uri="{9D8B030D-6E8A-4147-A177-3AD203B41FA5}">
                      <a16:colId xmlns:a16="http://schemas.microsoft.com/office/drawing/2014/main" val="2284991918"/>
                    </a:ext>
                  </a:extLst>
                </a:gridCol>
                <a:gridCol w="2591118">
                  <a:extLst>
                    <a:ext uri="{9D8B030D-6E8A-4147-A177-3AD203B41FA5}">
                      <a16:colId xmlns:a16="http://schemas.microsoft.com/office/drawing/2014/main" val="789452612"/>
                    </a:ext>
                  </a:extLst>
                </a:gridCol>
                <a:gridCol w="1949780">
                  <a:extLst>
                    <a:ext uri="{9D8B030D-6E8A-4147-A177-3AD203B41FA5}">
                      <a16:colId xmlns:a16="http://schemas.microsoft.com/office/drawing/2014/main" val="3621811422"/>
                    </a:ext>
                  </a:extLst>
                </a:gridCol>
              </a:tblGrid>
              <a:tr h="459613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Variable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Parameter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Variable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Parameter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295685"/>
                  </a:ext>
                </a:extLst>
              </a:tr>
              <a:tr h="45961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R</a:t>
                      </a:r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eporting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U</a:t>
                      </a:r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nit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N</a:t>
                      </a:r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44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Latitude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39.138611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123659"/>
                  </a:ext>
                </a:extLst>
              </a:tr>
              <a:tr h="459613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Discovery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Year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2019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Longitude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-120.919683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105417"/>
                  </a:ext>
                </a:extLst>
              </a:tr>
              <a:tr h="459613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Discovery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Month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8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State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0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609433"/>
                  </a:ext>
                </a:extLst>
              </a:tr>
              <a:tr h="459613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Discovery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23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City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100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425935"/>
                  </a:ext>
                </a:extLst>
              </a:tr>
              <a:tr h="459613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Discovery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Time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1106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County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74707"/>
                  </a:ext>
                </a:extLst>
              </a:tr>
              <a:tr h="459613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Fire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Size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0.1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acres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Temperature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95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974536"/>
                  </a:ext>
                </a:extLst>
              </a:tr>
              <a:tr h="459613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Wind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Speed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13</a:t>
                      </a:r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.5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mph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Con</a:t>
                      </a: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tinued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Month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0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811383"/>
                  </a:ext>
                </a:extLst>
              </a:tr>
              <a:tr h="459613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Continued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Day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3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785701"/>
                  </a:ext>
                </a:extLst>
              </a:tr>
              <a:tr h="459613">
                <a:tc gridSpan="4"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Predicted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Fire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Causation: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2400" b="1" dirty="0">
                          <a:latin typeface="Arial" charset="0"/>
                          <a:ea typeface="Arial" charset="0"/>
                          <a:cs typeface="Arial" charset="0"/>
                        </a:rPr>
                        <a:t>Equipment Use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10037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879F52B-1702-064F-BA9B-850978B3137C}"/>
              </a:ext>
            </a:extLst>
          </p:cNvPr>
          <p:cNvSpPr txBox="1"/>
          <p:nvPr/>
        </p:nvSpPr>
        <p:spPr>
          <a:xfrm>
            <a:off x="446534" y="1315402"/>
            <a:ext cx="9569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charset="0"/>
                <a:ea typeface="Arial" charset="0"/>
                <a:cs typeface="Arial" charset="0"/>
              </a:rPr>
              <a:t>Scenario</a:t>
            </a:r>
            <a:r>
              <a:rPr lang="zh-CN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>
                <a:latin typeface="Arial" charset="0"/>
                <a:ea typeface="Arial" charset="0"/>
                <a:cs typeface="Arial" charset="0"/>
              </a:rPr>
              <a:t>for</a:t>
            </a:r>
            <a:r>
              <a:rPr lang="zh-CN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>
                <a:latin typeface="Arial" charset="0"/>
                <a:ea typeface="Arial" charset="0"/>
                <a:cs typeface="Arial" charset="0"/>
              </a:rPr>
              <a:t>Properties</a:t>
            </a:r>
            <a:r>
              <a:rPr lang="zh-CN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>
                <a:latin typeface="Arial" charset="0"/>
                <a:ea typeface="Arial" charset="0"/>
                <a:cs typeface="Arial" charset="0"/>
              </a:rPr>
              <a:t>Insurance</a:t>
            </a:r>
            <a:r>
              <a:rPr lang="zh-CN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>
                <a:latin typeface="Arial" charset="0"/>
                <a:ea typeface="Arial" charset="0"/>
                <a:cs typeface="Arial" charset="0"/>
              </a:rPr>
              <a:t>Company</a:t>
            </a:r>
            <a:r>
              <a:rPr lang="zh-CN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>
                <a:latin typeface="Arial" charset="0"/>
                <a:ea typeface="Arial" charset="0"/>
                <a:cs typeface="Arial" charset="0"/>
              </a:rPr>
              <a:t>Agents</a:t>
            </a:r>
            <a:r>
              <a:rPr lang="zh-CN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zh-CN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740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7BC93-7FD0-3047-919F-A817D36D2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4959" y="522658"/>
            <a:ext cx="10993549" cy="619124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Arial" charset="0"/>
                <a:ea typeface="Arial" charset="0"/>
                <a:cs typeface="Arial" charset="0"/>
              </a:rPr>
              <a:t>Future</a:t>
            </a:r>
            <a:r>
              <a:rPr lang="zh-CN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>
                <a:latin typeface="Arial" charset="0"/>
                <a:ea typeface="Arial" charset="0"/>
                <a:cs typeface="Arial" charset="0"/>
              </a:rPr>
              <a:t>work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53CF92-7504-EB4A-96D2-001B3D79FB71}"/>
              </a:ext>
            </a:extLst>
          </p:cNvPr>
          <p:cNvSpPr/>
          <p:nvPr/>
        </p:nvSpPr>
        <p:spPr>
          <a:xfrm>
            <a:off x="233916" y="2254102"/>
            <a:ext cx="11791507" cy="44656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34FC7F-3D22-214C-ABB4-6664892A76E8}"/>
              </a:ext>
            </a:extLst>
          </p:cNvPr>
          <p:cNvSpPr txBox="1"/>
          <p:nvPr/>
        </p:nvSpPr>
        <p:spPr>
          <a:xfrm>
            <a:off x="3404414" y="1962822"/>
            <a:ext cx="77009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Try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fit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current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points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increase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Collect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balance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Develop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user-interface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embedded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fetch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wildfire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causes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predictions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directly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states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California,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Texas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Colorado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compatible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wildfire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cases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whole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U.S.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6" descr="Lightbulb">
            <a:extLst>
              <a:ext uri="{FF2B5EF4-FFF2-40B4-BE49-F238E27FC236}">
                <a16:creationId xmlns:a16="http://schemas.microsoft.com/office/drawing/2014/main" id="{31AD448B-E581-DC4F-AFEB-B5B0968C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6129" y="2473096"/>
            <a:ext cx="1911807" cy="191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84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7BC93-7FD0-3047-919F-A817D36D2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532" y="589404"/>
            <a:ext cx="10993549" cy="619124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Arial" charset="0"/>
                <a:ea typeface="Arial" charset="0"/>
                <a:cs typeface="Arial" charset="0"/>
              </a:rPr>
              <a:t>Q&amp;A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53CF92-7504-EB4A-96D2-001B3D79FB71}"/>
              </a:ext>
            </a:extLst>
          </p:cNvPr>
          <p:cNvSpPr/>
          <p:nvPr/>
        </p:nvSpPr>
        <p:spPr>
          <a:xfrm>
            <a:off x="233916" y="2254102"/>
            <a:ext cx="11791507" cy="44656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Help">
            <a:extLst>
              <a:ext uri="{FF2B5EF4-FFF2-40B4-BE49-F238E27FC236}">
                <a16:creationId xmlns:a16="http://schemas.microsoft.com/office/drawing/2014/main" id="{B1687B4A-6BD3-7A4B-A0B2-66AF0DC88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57623" y="1876127"/>
            <a:ext cx="2171369" cy="21713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2F1EA5-F397-6048-A22B-B03EEE96DF27}"/>
              </a:ext>
            </a:extLst>
          </p:cNvPr>
          <p:cNvSpPr txBox="1"/>
          <p:nvPr/>
        </p:nvSpPr>
        <p:spPr>
          <a:xfrm>
            <a:off x="3832672" y="5334219"/>
            <a:ext cx="5282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i="1" dirty="0"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  <a:r>
              <a:rPr lang="zh-CN" alt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i="1" dirty="0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zh-CN" alt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i="1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i="1" dirty="0">
                <a:latin typeface="Arial" panose="020B0604020202020204" pitchFamily="34" charset="0"/>
                <a:cs typeface="Arial" panose="020B0604020202020204" pitchFamily="34" charset="0"/>
              </a:rPr>
              <a:t>listening!</a:t>
            </a:r>
            <a:r>
              <a:rPr lang="zh-CN" alt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294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A7D21-40A2-A347-84ED-3F103B7D5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106" y="586266"/>
            <a:ext cx="10993549" cy="590322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definition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782691-6F32-2146-AC70-64DF04D2B2A4}"/>
              </a:ext>
            </a:extLst>
          </p:cNvPr>
          <p:cNvSpPr/>
          <p:nvPr/>
        </p:nvSpPr>
        <p:spPr>
          <a:xfrm>
            <a:off x="233916" y="2254102"/>
            <a:ext cx="11791507" cy="44656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A7A00F-3C90-6C46-9F8F-02504C52479F}"/>
              </a:ext>
            </a:extLst>
          </p:cNvPr>
          <p:cNvCxnSpPr>
            <a:cxnSpLocks/>
          </p:cNvCxnSpPr>
          <p:nvPr/>
        </p:nvCxnSpPr>
        <p:spPr>
          <a:xfrm>
            <a:off x="6409117" y="2076137"/>
            <a:ext cx="1085850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6041C50-16A1-7240-9281-E59956526D8B}"/>
              </a:ext>
            </a:extLst>
          </p:cNvPr>
          <p:cNvCxnSpPr>
            <a:cxnSpLocks/>
          </p:cNvCxnSpPr>
          <p:nvPr/>
        </p:nvCxnSpPr>
        <p:spPr>
          <a:xfrm>
            <a:off x="3610306" y="2512205"/>
            <a:ext cx="1614156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46E9A27-8927-314E-8488-10490E61EE68}"/>
              </a:ext>
            </a:extLst>
          </p:cNvPr>
          <p:cNvSpPr txBox="1"/>
          <p:nvPr/>
        </p:nvSpPr>
        <p:spPr>
          <a:xfrm>
            <a:off x="7494967" y="1592804"/>
            <a:ext cx="3898688" cy="1328023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wildfire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causes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Expedite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wildfire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containing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799FAD-9A9B-6E47-BC6A-3618FBCBEA47}"/>
              </a:ext>
            </a:extLst>
          </p:cNvPr>
          <p:cNvCxnSpPr>
            <a:cxnSpLocks/>
          </p:cNvCxnSpPr>
          <p:nvPr/>
        </p:nvCxnSpPr>
        <p:spPr>
          <a:xfrm>
            <a:off x="6386513" y="3507763"/>
            <a:ext cx="1971675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A8A82C0-81E3-4B4A-A290-AD62E512F1D0}"/>
              </a:ext>
            </a:extLst>
          </p:cNvPr>
          <p:cNvSpPr txBox="1"/>
          <p:nvPr/>
        </p:nvSpPr>
        <p:spPr>
          <a:xfrm>
            <a:off x="7444957" y="3105300"/>
            <a:ext cx="3948698" cy="1328023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historical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wildfire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causation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missing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causation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318D09-EE84-7A41-A23F-63F767CFE796}"/>
              </a:ext>
            </a:extLst>
          </p:cNvPr>
          <p:cNvSpPr txBox="1"/>
          <p:nvPr/>
        </p:nvSpPr>
        <p:spPr>
          <a:xfrm>
            <a:off x="7494967" y="4793838"/>
            <a:ext cx="3948698" cy="1736646"/>
          </a:xfrm>
          <a:prstGeom prst="roundRect">
            <a:avLst/>
          </a:prstGeom>
          <a:solidFill>
            <a:schemeClr val="accent1"/>
          </a:solidFill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potential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causation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wildfire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compensation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4647CD-5631-5242-BB1C-067F4B0F968C}"/>
              </a:ext>
            </a:extLst>
          </p:cNvPr>
          <p:cNvSpPr txBox="1"/>
          <p:nvPr/>
        </p:nvSpPr>
        <p:spPr>
          <a:xfrm>
            <a:off x="499477" y="2045474"/>
            <a:ext cx="3128962" cy="919401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U.S.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forest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firefighter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BB662251-AB35-E24B-A1D5-F7BE28CC9B4C}"/>
              </a:ext>
            </a:extLst>
          </p:cNvPr>
          <p:cNvCxnSpPr>
            <a:cxnSpLocks/>
          </p:cNvCxnSpPr>
          <p:nvPr/>
        </p:nvCxnSpPr>
        <p:spPr>
          <a:xfrm>
            <a:off x="5896880" y="3700462"/>
            <a:ext cx="1775508" cy="1535442"/>
          </a:xfrm>
          <a:prstGeom prst="bentConnector3">
            <a:avLst>
              <a:gd name="adj1" fmla="val 109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0A985B3-7C9E-284B-BE65-66D1B92F51BB}"/>
              </a:ext>
            </a:extLst>
          </p:cNvPr>
          <p:cNvSpPr txBox="1"/>
          <p:nvPr/>
        </p:nvSpPr>
        <p:spPr>
          <a:xfrm>
            <a:off x="481344" y="3481700"/>
            <a:ext cx="3128962" cy="919401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U.S.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forest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officers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0810CE9-5F22-9E4B-A9C6-B841E2E8F564}"/>
              </a:ext>
            </a:extLst>
          </p:cNvPr>
          <p:cNvCxnSpPr>
            <a:cxnSpLocks/>
          </p:cNvCxnSpPr>
          <p:nvPr/>
        </p:nvCxnSpPr>
        <p:spPr>
          <a:xfrm>
            <a:off x="3457575" y="3565001"/>
            <a:ext cx="2171700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F02B1385-AA64-F746-B61A-1C00338DB11A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00336" y="3584620"/>
            <a:ext cx="2996544" cy="1522543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F4A5963-2C95-E446-94AF-DE5839149492}"/>
              </a:ext>
            </a:extLst>
          </p:cNvPr>
          <p:cNvSpPr txBox="1"/>
          <p:nvPr/>
        </p:nvSpPr>
        <p:spPr>
          <a:xfrm>
            <a:off x="493930" y="4875901"/>
            <a:ext cx="3128962" cy="919401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Insurance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companies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agents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phic 3" descr="Head with gears">
            <a:extLst>
              <a:ext uri="{FF2B5EF4-FFF2-40B4-BE49-F238E27FC236}">
                <a16:creationId xmlns:a16="http://schemas.microsoft.com/office/drawing/2014/main" id="{CFCCEFC2-54E5-FB46-8113-15762AFC1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1966" y="1622096"/>
            <a:ext cx="2424476" cy="247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02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63FC0CD-F19B-4D9C-9C47-EB7E9D16E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7BC93-7FD0-3047-919F-A817D36D2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534" y="564023"/>
            <a:ext cx="10993549" cy="619124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Wrangling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E70159E-5269-4C18-AA0B-D50513DB3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BBE9C8C-98B2-41C2-B47B-9A396CBA2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2ECCA3D-5ECA-4A8B-B9D7-CE6DEB72B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04B7B30-151B-7B4E-ACB2-5E1AA4704C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4961460"/>
              </p:ext>
            </p:extLst>
          </p:nvPr>
        </p:nvGraphicFramePr>
        <p:xfrm>
          <a:off x="264189" y="1747170"/>
          <a:ext cx="11430000" cy="3931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93376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7BC93-7FD0-3047-919F-A817D36D2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838" y="559786"/>
            <a:ext cx="10993549" cy="619124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Wrangling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53CF92-7504-EB4A-96D2-001B3D79FB71}"/>
              </a:ext>
            </a:extLst>
          </p:cNvPr>
          <p:cNvSpPr/>
          <p:nvPr/>
        </p:nvSpPr>
        <p:spPr>
          <a:xfrm>
            <a:off x="233916" y="2254102"/>
            <a:ext cx="11791507" cy="44656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04B7B30-151B-7B4E-ACB2-5E1AA4704C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9836380"/>
              </p:ext>
            </p:extLst>
          </p:nvPr>
        </p:nvGraphicFramePr>
        <p:xfrm>
          <a:off x="264189" y="1747170"/>
          <a:ext cx="11430000" cy="3931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23902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7BC93-7FD0-3047-919F-A817D36D2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959" y="556844"/>
            <a:ext cx="10993549" cy="619124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Insights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53CF92-7504-EB4A-96D2-001B3D79FB71}"/>
              </a:ext>
            </a:extLst>
          </p:cNvPr>
          <p:cNvSpPr/>
          <p:nvPr/>
        </p:nvSpPr>
        <p:spPr>
          <a:xfrm>
            <a:off x="233916" y="2254102"/>
            <a:ext cx="11791507" cy="44656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1C97214-BC51-724D-82E1-567F01B12ECA}"/>
              </a:ext>
            </a:extLst>
          </p:cNvPr>
          <p:cNvGrpSpPr/>
          <p:nvPr/>
        </p:nvGrpSpPr>
        <p:grpSpPr>
          <a:xfrm>
            <a:off x="538402" y="1701635"/>
            <a:ext cx="11115195" cy="3873352"/>
            <a:chOff x="813635" y="1701635"/>
            <a:chExt cx="11115195" cy="38733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0107BF9-23D5-8D4A-85AA-B1CF949FB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3635" y="1701636"/>
              <a:ext cx="4936915" cy="3873351"/>
            </a:xfrm>
            <a:prstGeom prst="rect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FFEDB24-6F51-F24B-9CB3-9B2D4F64374F}"/>
                </a:ext>
              </a:extLst>
            </p:cNvPr>
            <p:cNvGrpSpPr/>
            <p:nvPr/>
          </p:nvGrpSpPr>
          <p:grpSpPr>
            <a:xfrm>
              <a:off x="5750550" y="1701635"/>
              <a:ext cx="6178280" cy="3873351"/>
              <a:chOff x="4213709" y="1315402"/>
              <a:chExt cx="6178280" cy="387335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8888A1C9-DB0A-384D-B5AB-4E57BDB0EA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13709" y="1315402"/>
                <a:ext cx="4455485" cy="3873351"/>
              </a:xfrm>
              <a:prstGeom prst="rect">
                <a:avLst/>
              </a:prstGeom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EB8464E5-3B9B-BC43-8C7F-B660520E99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14872"/>
              <a:stretch/>
            </p:blipFill>
            <p:spPr>
              <a:xfrm>
                <a:off x="8669194" y="1315403"/>
                <a:ext cx="1722795" cy="3873350"/>
              </a:xfrm>
              <a:prstGeom prst="rect">
                <a:avLst/>
              </a:prstGeom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2735406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7BC93-7FD0-3047-919F-A817D36D2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8358" y="570076"/>
            <a:ext cx="10993549" cy="619124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Insights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53CF92-7504-EB4A-96D2-001B3D79FB71}"/>
              </a:ext>
            </a:extLst>
          </p:cNvPr>
          <p:cNvSpPr/>
          <p:nvPr/>
        </p:nvSpPr>
        <p:spPr>
          <a:xfrm>
            <a:off x="233916" y="2254102"/>
            <a:ext cx="11791507" cy="44656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8C153F5-8995-3845-AE10-8EDA196E8D8C}"/>
              </a:ext>
            </a:extLst>
          </p:cNvPr>
          <p:cNvGrpSpPr/>
          <p:nvPr/>
        </p:nvGrpSpPr>
        <p:grpSpPr>
          <a:xfrm>
            <a:off x="780093" y="1551075"/>
            <a:ext cx="10631814" cy="4192501"/>
            <a:chOff x="948314" y="1565362"/>
            <a:chExt cx="11234464" cy="459636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20E33A-FD22-CC4A-B4E8-C5B786E86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7347" y="1565362"/>
              <a:ext cx="5665431" cy="4596360"/>
            </a:xfrm>
            <a:prstGeom prst="rect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B11FEAE-FB86-7546-80C8-34B34AF13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8314" y="1565362"/>
              <a:ext cx="5569033" cy="4596360"/>
            </a:xfrm>
            <a:prstGeom prst="rect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281A561A-DBAC-7448-A3EC-AFDE83511F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148" y="2149475"/>
            <a:ext cx="812800" cy="787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DC2826-AEB0-0C44-9A27-B5D3867C2A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761" y="2149475"/>
            <a:ext cx="8128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282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7BC93-7FD0-3047-919F-A817D36D2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023" y="590067"/>
            <a:ext cx="10993549" cy="619124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Insights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53CF92-7504-EB4A-96D2-001B3D79FB71}"/>
              </a:ext>
            </a:extLst>
          </p:cNvPr>
          <p:cNvSpPr/>
          <p:nvPr/>
        </p:nvSpPr>
        <p:spPr>
          <a:xfrm>
            <a:off x="233916" y="2254102"/>
            <a:ext cx="11791507" cy="44656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E46AB4-B186-AA42-BA7B-BC8862F9A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797" y="5372142"/>
            <a:ext cx="1905000" cy="546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4954E1-096E-F44A-9617-DF06CC5FBB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066"/>
          <a:stretch/>
        </p:blipFill>
        <p:spPr>
          <a:xfrm>
            <a:off x="386988" y="2010725"/>
            <a:ext cx="5516630" cy="3361417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3F32EF-16DA-C34E-BC0D-5958A1DA1C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09"/>
          <a:stretch/>
        </p:blipFill>
        <p:spPr>
          <a:xfrm>
            <a:off x="5900798" y="2021620"/>
            <a:ext cx="5901394" cy="3350523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6037933-6270-0245-8B3F-7CA8D1EE3D39}"/>
              </a:ext>
            </a:extLst>
          </p:cNvPr>
          <p:cNvSpPr/>
          <p:nvPr/>
        </p:nvSpPr>
        <p:spPr>
          <a:xfrm>
            <a:off x="6914105" y="1641228"/>
            <a:ext cx="38747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Scatter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lot of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ongitudes and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atitudes</a:t>
            </a:r>
            <a:r>
              <a:rPr lang="en-US" sz="1600" b="1" dirty="0">
                <a:latin typeface="Times New Roman" panose="02020603050405020304" pitchFamily="18" charset="0"/>
              </a:rPr>
              <a:t> </a:t>
            </a:r>
            <a:endParaRPr lang="en-US" sz="1600" dirty="0">
              <a:latin typeface="Times New Roman" panose="02020603050405020304" pitchFamily="18" charset="0"/>
            </a:endParaRPr>
          </a:p>
          <a:p>
            <a:pPr algn="ctr"/>
            <a:endParaRPr lang="en-US" sz="1600" dirty="0">
              <a:effectLst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D4167F-39AD-B747-8CCA-A709855DA764}"/>
              </a:ext>
            </a:extLst>
          </p:cNvPr>
          <p:cNvSpPr/>
          <p:nvPr/>
        </p:nvSpPr>
        <p:spPr>
          <a:xfrm>
            <a:off x="1151125" y="1640793"/>
            <a:ext cx="41937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Frequencies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Wildfire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Months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States</a:t>
            </a:r>
            <a:r>
              <a:rPr lang="en-US" sz="1600" b="1" dirty="0">
                <a:latin typeface="Times New Roman" panose="02020603050405020304" pitchFamily="18" charset="0"/>
              </a:rPr>
              <a:t> </a:t>
            </a:r>
            <a:endParaRPr lang="en-US" sz="1600" dirty="0">
              <a:latin typeface="Times New Roman" panose="02020603050405020304" pitchFamily="18" charset="0"/>
            </a:endParaRPr>
          </a:p>
          <a:p>
            <a:pPr algn="ctr"/>
            <a:endParaRPr lang="en-US" sz="1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97858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7BC93-7FD0-3047-919F-A817D36D2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958" y="536489"/>
            <a:ext cx="10993549" cy="619124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Insights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53CF92-7504-EB4A-96D2-001B3D79FB71}"/>
              </a:ext>
            </a:extLst>
          </p:cNvPr>
          <p:cNvSpPr/>
          <p:nvPr/>
        </p:nvSpPr>
        <p:spPr>
          <a:xfrm>
            <a:off x="233916" y="2254102"/>
            <a:ext cx="11791507" cy="44656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A44A0F-5A86-6241-99D0-175D3EFF6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19" y="1315401"/>
            <a:ext cx="11315700" cy="540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8041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2518</TotalTime>
  <Words>814</Words>
  <Application>Microsoft Macintosh PowerPoint</Application>
  <PresentationFormat>Widescreen</PresentationFormat>
  <Paragraphs>231</Paragraphs>
  <Slides>23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Franklin Gothic Book</vt:lpstr>
      <vt:lpstr>Franklin Gothic Demi</vt:lpstr>
      <vt:lpstr>Gill Sans MT</vt:lpstr>
      <vt:lpstr>Times New Roman</vt:lpstr>
      <vt:lpstr>Wingdings 2</vt:lpstr>
      <vt:lpstr>DividendVTI</vt:lpstr>
      <vt:lpstr>   ANLY501 Final project Group 7  Feiyang Jiang Michael McCauley  Xuejun Zhang  </vt:lpstr>
      <vt:lpstr>Agenda </vt:lpstr>
      <vt:lpstr>Problem definition </vt:lpstr>
      <vt:lpstr>Data Wrangling </vt:lpstr>
      <vt:lpstr>Data Wrangling </vt:lpstr>
      <vt:lpstr>EDA Insights</vt:lpstr>
      <vt:lpstr>EDA Insights</vt:lpstr>
      <vt:lpstr>EDA Insights</vt:lpstr>
      <vt:lpstr>EDA Insights</vt:lpstr>
      <vt:lpstr>Models Fitting </vt:lpstr>
      <vt:lpstr>Models Fitting </vt:lpstr>
      <vt:lpstr>Models Fitting </vt:lpstr>
      <vt:lpstr>Models Fitting </vt:lpstr>
      <vt:lpstr>Models Fitting </vt:lpstr>
      <vt:lpstr>Models Fitting </vt:lpstr>
      <vt:lpstr>Models implementation </vt:lpstr>
      <vt:lpstr>Models implementation </vt:lpstr>
      <vt:lpstr>Models implementation </vt:lpstr>
      <vt:lpstr>Models implementation </vt:lpstr>
      <vt:lpstr>Models implementation </vt:lpstr>
      <vt:lpstr>Models implementation </vt:lpstr>
      <vt:lpstr>Future work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ANLY511 Final project  Feiyang Jiang Michael McCauley  Xuejun Zhang  </dc:title>
  <dc:creator>Zhang, Xuejun</dc:creator>
  <cp:lastModifiedBy>Zhang, Xuejun</cp:lastModifiedBy>
  <cp:revision>70</cp:revision>
  <dcterms:created xsi:type="dcterms:W3CDTF">2019-11-24T04:10:47Z</dcterms:created>
  <dcterms:modified xsi:type="dcterms:W3CDTF">2019-11-25T22:28:20Z</dcterms:modified>
</cp:coreProperties>
</file>